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sldIdLst>
    <p:sldId id="1413" r:id="rId2"/>
    <p:sldId id="1762" r:id="rId3"/>
    <p:sldId id="1750" r:id="rId4"/>
    <p:sldId id="1752" r:id="rId5"/>
    <p:sldId id="2144" r:id="rId6"/>
    <p:sldId id="2145" r:id="rId7"/>
    <p:sldId id="1753" r:id="rId8"/>
    <p:sldId id="1766" r:id="rId9"/>
    <p:sldId id="1767" r:id="rId10"/>
    <p:sldId id="1768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13" r:id="rId22"/>
    <p:sldId id="2123" r:id="rId23"/>
    <p:sldId id="1751" r:id="rId24"/>
    <p:sldId id="2124" r:id="rId25"/>
    <p:sldId id="2125" r:id="rId26"/>
    <p:sldId id="2126" r:id="rId27"/>
    <p:sldId id="2142" r:id="rId28"/>
    <p:sldId id="2148" r:id="rId29"/>
    <p:sldId id="2134" r:id="rId30"/>
    <p:sldId id="2149" r:id="rId31"/>
    <p:sldId id="2140" r:id="rId32"/>
    <p:sldId id="1742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00FF00"/>
    <a:srgbClr val="FFCC99"/>
    <a:srgbClr val="FF9933"/>
    <a:srgbClr val="F2F2F2"/>
    <a:srgbClr val="315397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70" d="100"/>
          <a:sy n="70" d="100"/>
        </p:scale>
        <p:origin x="774" y="5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List_aplikace_Microsoft_Excel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List_aplikace_Microsoft_Excel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List1!$B$2:$B$10</c:f>
              <c:numCache>
                <c:formatCode>General</c:formatCode>
                <c:ptCount val="9"/>
                <c:pt idx="0">
                  <c:v>10.32696</c:v>
                </c:pt>
                <c:pt idx="1">
                  <c:v>57.046520000000001</c:v>
                </c:pt>
                <c:pt idx="2">
                  <c:v>35.742570000000001</c:v>
                </c:pt>
                <c:pt idx="3">
                  <c:v>7.7707620000000004</c:v>
                </c:pt>
                <c:pt idx="4">
                  <c:v>8.8339079999999992</c:v>
                </c:pt>
                <c:pt idx="5">
                  <c:v>10.11448</c:v>
                </c:pt>
                <c:pt idx="6">
                  <c:v>8.9060210000000009</c:v>
                </c:pt>
                <c:pt idx="7">
                  <c:v>7.9582050000000004</c:v>
                </c:pt>
                <c:pt idx="8">
                  <c:v>3.0257000000000001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List1!$C$2:$C$10</c:f>
              <c:numCache>
                <c:formatCode>General</c:formatCode>
                <c:ptCount val="9"/>
                <c:pt idx="0">
                  <c:v>18.254069999999999</c:v>
                </c:pt>
                <c:pt idx="1">
                  <c:v>18.261289999999999</c:v>
                </c:pt>
                <c:pt idx="2">
                  <c:v>38.958069999999999</c:v>
                </c:pt>
                <c:pt idx="3">
                  <c:v>56.481830000000002</c:v>
                </c:pt>
                <c:pt idx="4">
                  <c:v>46.84355</c:v>
                </c:pt>
                <c:pt idx="5">
                  <c:v>38.421729999999997</c:v>
                </c:pt>
                <c:pt idx="6">
                  <c:v>30.880369999999999</c:v>
                </c:pt>
                <c:pt idx="7">
                  <c:v>15.836869999999999</c:v>
                </c:pt>
                <c:pt idx="8">
                  <c:v>3.241892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List1!$D$2:$D$10</c:f>
              <c:numCache>
                <c:formatCode>General</c:formatCode>
                <c:ptCount val="9"/>
                <c:pt idx="0">
                  <c:v>3.3434629999999999</c:v>
                </c:pt>
                <c:pt idx="1">
                  <c:v>2.222664</c:v>
                </c:pt>
                <c:pt idx="2">
                  <c:v>2.4682729999999999</c:v>
                </c:pt>
                <c:pt idx="3">
                  <c:v>3.7293769999999999</c:v>
                </c:pt>
                <c:pt idx="4">
                  <c:v>4.5837899999999996</c:v>
                </c:pt>
                <c:pt idx="5">
                  <c:v>6.6838579999999999</c:v>
                </c:pt>
                <c:pt idx="6">
                  <c:v>10.5517</c:v>
                </c:pt>
                <c:pt idx="7">
                  <c:v>14.575010000000001</c:v>
                </c:pt>
                <c:pt idx="8">
                  <c:v>0.39058300000000001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List1!$E$2:$E$10</c:f>
              <c:numCache>
                <c:formatCode>General</c:formatCode>
                <c:ptCount val="9"/>
                <c:pt idx="0">
                  <c:v>3.4647891</c:v>
                </c:pt>
                <c:pt idx="1">
                  <c:v>8.7445199000000002</c:v>
                </c:pt>
                <c:pt idx="2">
                  <c:v>7.9495136000000004</c:v>
                </c:pt>
                <c:pt idx="3">
                  <c:v>6.5044361999999998</c:v>
                </c:pt>
                <c:pt idx="4">
                  <c:v>5.5867234999999997</c:v>
                </c:pt>
                <c:pt idx="5">
                  <c:v>5.1699707000000004</c:v>
                </c:pt>
                <c:pt idx="6">
                  <c:v>5.3922610999999998</c:v>
                </c:pt>
                <c:pt idx="7">
                  <c:v>6.9150201999999998</c:v>
                </c:pt>
                <c:pt idx="8">
                  <c:v>0.66107000000000005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List1!$F$2:$F$10</c:f>
              <c:numCache>
                <c:formatCode>General</c:formatCode>
                <c:ptCount val="9"/>
                <c:pt idx="0">
                  <c:v>10.83663</c:v>
                </c:pt>
                <c:pt idx="1">
                  <c:v>4.9223955999999998</c:v>
                </c:pt>
                <c:pt idx="2">
                  <c:v>3.5501523000000001</c:v>
                </c:pt>
                <c:pt idx="3">
                  <c:v>5.0157788999999999</c:v>
                </c:pt>
                <c:pt idx="4">
                  <c:v>7.2630762999999998</c:v>
                </c:pt>
                <c:pt idx="5">
                  <c:v>9.6814701000000003</c:v>
                </c:pt>
                <c:pt idx="6">
                  <c:v>10.91128</c:v>
                </c:pt>
                <c:pt idx="7">
                  <c:v>12.101824000000001</c:v>
                </c:pt>
                <c:pt idx="8">
                  <c:v>13.650489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List1!$A$2:$A$10</c:f>
              <c:strCache>
                <c:ptCount val="9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do 45 let</c:v>
                </c:pt>
              </c:strCache>
            </c:strRef>
          </c:cat>
          <c:val>
            <c:numRef>
              <c:f>List1!$G$2:$G$10</c:f>
              <c:numCache>
                <c:formatCode>General</c:formatCode>
                <c:ptCount val="9"/>
                <c:pt idx="0">
                  <c:v>53.774088200000001</c:v>
                </c:pt>
                <c:pt idx="1">
                  <c:v>8.8026170500000003</c:v>
                </c:pt>
                <c:pt idx="2">
                  <c:v>11.331422699999999</c:v>
                </c:pt>
                <c:pt idx="3">
                  <c:v>20.497815299999999</c:v>
                </c:pt>
                <c:pt idx="4">
                  <c:v>26.888954600000002</c:v>
                </c:pt>
                <c:pt idx="5">
                  <c:v>29.928493899999999</c:v>
                </c:pt>
                <c:pt idx="6">
                  <c:v>33.358366500000002</c:v>
                </c:pt>
                <c:pt idx="7">
                  <c:v>42.613071099999999</c:v>
                </c:pt>
                <c:pt idx="8">
                  <c:v>79.0302662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List1!$B$2:$EL$2</c:f>
              <c:numCache>
                <c:formatCode>General</c:formatCode>
                <c:ptCount val="141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2934</c:v>
                </c:pt>
                <c:pt idx="16">
                  <c:v>3832</c:v>
                </c:pt>
                <c:pt idx="17">
                  <c:v>5032</c:v>
                </c:pt>
                <c:pt idx="18">
                  <c:v>6450</c:v>
                </c:pt>
                <c:pt idx="19">
                  <c:v>7683</c:v>
                </c:pt>
                <c:pt idx="20">
                  <c:v>8037</c:v>
                </c:pt>
                <c:pt idx="21">
                  <c:v>8263</c:v>
                </c:pt>
                <c:pt idx="22">
                  <c:v>9257</c:v>
                </c:pt>
                <c:pt idx="23">
                  <c:v>10243</c:v>
                </c:pt>
                <c:pt idx="24">
                  <c:v>11361</c:v>
                </c:pt>
                <c:pt idx="25">
                  <c:v>12509</c:v>
                </c:pt>
                <c:pt idx="26">
                  <c:v>13365</c:v>
                </c:pt>
                <c:pt idx="27">
                  <c:v>13574</c:v>
                </c:pt>
                <c:pt idx="28">
                  <c:v>13706</c:v>
                </c:pt>
                <c:pt idx="29">
                  <c:v>14236</c:v>
                </c:pt>
                <c:pt idx="30">
                  <c:v>14874</c:v>
                </c:pt>
                <c:pt idx="31">
                  <c:v>15456</c:v>
                </c:pt>
                <c:pt idx="32">
                  <c:v>16061</c:v>
                </c:pt>
                <c:pt idx="33">
                  <c:v>16706</c:v>
                </c:pt>
                <c:pt idx="34">
                  <c:v>16839</c:v>
                </c:pt>
                <c:pt idx="35">
                  <c:v>16986</c:v>
                </c:pt>
                <c:pt idx="36">
                  <c:v>17604</c:v>
                </c:pt>
                <c:pt idx="37">
                  <c:v>18457</c:v>
                </c:pt>
                <c:pt idx="38">
                  <c:v>19598</c:v>
                </c:pt>
                <c:pt idx="39">
                  <c:v>20925</c:v>
                </c:pt>
                <c:pt idx="40">
                  <c:v>22068</c:v>
                </c:pt>
                <c:pt idx="41">
                  <c:v>22226</c:v>
                </c:pt>
                <c:pt idx="42">
                  <c:v>22393</c:v>
                </c:pt>
                <c:pt idx="43">
                  <c:v>23337</c:v>
                </c:pt>
                <c:pt idx="44">
                  <c:v>24465</c:v>
                </c:pt>
                <c:pt idx="45">
                  <c:v>25776</c:v>
                </c:pt>
                <c:pt idx="46">
                  <c:v>27490</c:v>
                </c:pt>
                <c:pt idx="47">
                  <c:v>28953</c:v>
                </c:pt>
                <c:pt idx="48">
                  <c:v>29291</c:v>
                </c:pt>
                <c:pt idx="49">
                  <c:v>29376</c:v>
                </c:pt>
                <c:pt idx="50">
                  <c:v>30322</c:v>
                </c:pt>
                <c:pt idx="51">
                  <c:v>31533</c:v>
                </c:pt>
                <c:pt idx="52">
                  <c:v>32818</c:v>
                </c:pt>
                <c:pt idx="53">
                  <c:v>34175</c:v>
                </c:pt>
                <c:pt idx="54">
                  <c:v>35440</c:v>
                </c:pt>
                <c:pt idx="55">
                  <c:v>35574</c:v>
                </c:pt>
                <c:pt idx="56">
                  <c:v>35637</c:v>
                </c:pt>
                <c:pt idx="57">
                  <c:v>36501</c:v>
                </c:pt>
                <c:pt idx="58">
                  <c:v>37543</c:v>
                </c:pt>
                <c:pt idx="59">
                  <c:v>38957</c:v>
                </c:pt>
                <c:pt idx="60">
                  <c:v>40622</c:v>
                </c:pt>
                <c:pt idx="61">
                  <c:v>42580</c:v>
                </c:pt>
                <c:pt idx="62">
                  <c:v>42894</c:v>
                </c:pt>
                <c:pt idx="63">
                  <c:v>43036</c:v>
                </c:pt>
                <c:pt idx="64">
                  <c:v>45682</c:v>
                </c:pt>
                <c:pt idx="65">
                  <c:v>51037</c:v>
                </c:pt>
                <c:pt idx="66">
                  <c:v>60160</c:v>
                </c:pt>
                <c:pt idx="67">
                  <c:v>72440</c:v>
                </c:pt>
                <c:pt idx="68">
                  <c:v>84435</c:v>
                </c:pt>
                <c:pt idx="69">
                  <c:v>89318</c:v>
                </c:pt>
                <c:pt idx="70">
                  <c:v>93949</c:v>
                </c:pt>
                <c:pt idx="71">
                  <c:v>108008</c:v>
                </c:pt>
                <c:pt idx="72">
                  <c:v>125495</c:v>
                </c:pt>
                <c:pt idx="73">
                  <c:v>148154</c:v>
                </c:pt>
                <c:pt idx="74">
                  <c:v>173045</c:v>
                </c:pt>
                <c:pt idx="75">
                  <c:v>195438</c:v>
                </c:pt>
                <c:pt idx="76">
                  <c:v>205923</c:v>
                </c:pt>
                <c:pt idx="77">
                  <c:v>213547</c:v>
                </c:pt>
                <c:pt idx="78">
                  <c:v>231346</c:v>
                </c:pt>
                <c:pt idx="79">
                  <c:v>254136</c:v>
                </c:pt>
                <c:pt idx="80">
                  <c:v>277385</c:v>
                </c:pt>
                <c:pt idx="81">
                  <c:v>301031</c:v>
                </c:pt>
                <c:pt idx="82">
                  <c:v>320746</c:v>
                </c:pt>
                <c:pt idx="83">
                  <c:v>330019</c:v>
                </c:pt>
                <c:pt idx="84">
                  <c:v>334870</c:v>
                </c:pt>
                <c:pt idx="85">
                  <c:v>350588</c:v>
                </c:pt>
                <c:pt idx="86">
                  <c:v>368142</c:v>
                </c:pt>
                <c:pt idx="87">
                  <c:v>386893</c:v>
                </c:pt>
                <c:pt idx="88">
                  <c:v>405367</c:v>
                </c:pt>
                <c:pt idx="89">
                  <c:v>421669</c:v>
                </c:pt>
                <c:pt idx="90">
                  <c:v>428706</c:v>
                </c:pt>
                <c:pt idx="91">
                  <c:v>432906</c:v>
                </c:pt>
                <c:pt idx="92">
                  <c:v>449957</c:v>
                </c:pt>
                <c:pt idx="93">
                  <c:v>470939</c:v>
                </c:pt>
                <c:pt idx="94">
                  <c:v>494449</c:v>
                </c:pt>
                <c:pt idx="95">
                  <c:v>522274</c:v>
                </c:pt>
                <c:pt idx="96">
                  <c:v>532613</c:v>
                </c:pt>
                <c:pt idx="97">
                  <c:v>540024</c:v>
                </c:pt>
                <c:pt idx="98">
                  <c:v>545838</c:v>
                </c:pt>
                <c:pt idx="99">
                  <c:v>551024</c:v>
                </c:pt>
                <c:pt idx="100">
                  <c:v>574030</c:v>
                </c:pt>
                <c:pt idx="101">
                  <c:v>597481</c:v>
                </c:pt>
                <c:pt idx="102">
                  <c:v>636216</c:v>
                </c:pt>
                <c:pt idx="103">
                  <c:v>671510</c:v>
                </c:pt>
                <c:pt idx="104">
                  <c:v>688783</c:v>
                </c:pt>
                <c:pt idx="105">
                  <c:v>700802</c:v>
                </c:pt>
                <c:pt idx="106">
                  <c:v>736262</c:v>
                </c:pt>
                <c:pt idx="107">
                  <c:v>769182</c:v>
                </c:pt>
                <c:pt idx="108">
                  <c:v>805330</c:v>
                </c:pt>
                <c:pt idx="109">
                  <c:v>840811</c:v>
                </c:pt>
                <c:pt idx="110">
                  <c:v>868742</c:v>
                </c:pt>
                <c:pt idx="111">
                  <c:v>878323</c:v>
                </c:pt>
                <c:pt idx="112">
                  <c:v>885966</c:v>
                </c:pt>
                <c:pt idx="113">
                  <c:v>906200</c:v>
                </c:pt>
                <c:pt idx="114">
                  <c:v>925670</c:v>
                </c:pt>
                <c:pt idx="115">
                  <c:v>942454</c:v>
                </c:pt>
                <c:pt idx="116">
                  <c:v>961572</c:v>
                </c:pt>
                <c:pt idx="117">
                  <c:v>975369</c:v>
                </c:pt>
                <c:pt idx="118">
                  <c:v>981297</c:v>
                </c:pt>
                <c:pt idx="119">
                  <c:v>985094</c:v>
                </c:pt>
                <c:pt idx="120">
                  <c:v>995622</c:v>
                </c:pt>
                <c:pt idx="121">
                  <c:v>1008229</c:v>
                </c:pt>
                <c:pt idx="122">
                  <c:v>1021712</c:v>
                </c:pt>
                <c:pt idx="123">
                  <c:v>1035980</c:v>
                </c:pt>
                <c:pt idx="124">
                  <c:v>1045553</c:v>
                </c:pt>
                <c:pt idx="125">
                  <c:v>1049046</c:v>
                </c:pt>
                <c:pt idx="126">
                  <c:v>1051529</c:v>
                </c:pt>
                <c:pt idx="127">
                  <c:v>1058940</c:v>
                </c:pt>
                <c:pt idx="128">
                  <c:v>1068397</c:v>
                </c:pt>
                <c:pt idx="129">
                  <c:v>1078521</c:v>
                </c:pt>
                <c:pt idx="130">
                  <c:v>1089269</c:v>
                </c:pt>
                <c:pt idx="131">
                  <c:v>1097426</c:v>
                </c:pt>
                <c:pt idx="132">
                  <c:v>1099850</c:v>
                </c:pt>
                <c:pt idx="133">
                  <c:v>1101575</c:v>
                </c:pt>
                <c:pt idx="134">
                  <c:v>1108377</c:v>
                </c:pt>
                <c:pt idx="135">
                  <c:v>1116654</c:v>
                </c:pt>
                <c:pt idx="136">
                  <c:v>1124511</c:v>
                </c:pt>
                <c:pt idx="137">
                  <c:v>1132264</c:v>
                </c:pt>
                <c:pt idx="138">
                  <c:v>1137235</c:v>
                </c:pt>
                <c:pt idx="139">
                  <c:v>1139002</c:v>
                </c:pt>
                <c:pt idx="140">
                  <c:v>1140312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List1!$B$3:$EL$3</c:f>
              <c:numCache>
                <c:formatCode>General</c:formatCode>
                <c:ptCount val="141"/>
                <c:pt idx="0">
                  <c:v>25</c:v>
                </c:pt>
                <c:pt idx="1">
                  <c:v>124</c:v>
                </c:pt>
                <c:pt idx="2">
                  <c:v>404</c:v>
                </c:pt>
                <c:pt idx="3">
                  <c:v>598</c:v>
                </c:pt>
                <c:pt idx="4">
                  <c:v>716</c:v>
                </c:pt>
                <c:pt idx="5">
                  <c:v>719</c:v>
                </c:pt>
                <c:pt idx="6">
                  <c:v>731</c:v>
                </c:pt>
                <c:pt idx="7">
                  <c:v>734</c:v>
                </c:pt>
                <c:pt idx="8">
                  <c:v>765</c:v>
                </c:pt>
                <c:pt idx="9">
                  <c:v>806</c:v>
                </c:pt>
                <c:pt idx="10">
                  <c:v>873</c:v>
                </c:pt>
                <c:pt idx="11">
                  <c:v>1276</c:v>
                </c:pt>
                <c:pt idx="12">
                  <c:v>2135</c:v>
                </c:pt>
                <c:pt idx="13">
                  <c:v>2321</c:v>
                </c:pt>
                <c:pt idx="14">
                  <c:v>2428</c:v>
                </c:pt>
                <c:pt idx="15">
                  <c:v>3062</c:v>
                </c:pt>
                <c:pt idx="16">
                  <c:v>4720</c:v>
                </c:pt>
                <c:pt idx="17">
                  <c:v>6421</c:v>
                </c:pt>
                <c:pt idx="18">
                  <c:v>8707</c:v>
                </c:pt>
                <c:pt idx="19">
                  <c:v>10997</c:v>
                </c:pt>
                <c:pt idx="20">
                  <c:v>12505</c:v>
                </c:pt>
                <c:pt idx="21">
                  <c:v>14156</c:v>
                </c:pt>
                <c:pt idx="22">
                  <c:v>18912</c:v>
                </c:pt>
                <c:pt idx="23">
                  <c:v>24617</c:v>
                </c:pt>
                <c:pt idx="24">
                  <c:v>31153</c:v>
                </c:pt>
                <c:pt idx="25">
                  <c:v>39445</c:v>
                </c:pt>
                <c:pt idx="26">
                  <c:v>48373</c:v>
                </c:pt>
                <c:pt idx="27">
                  <c:v>50843</c:v>
                </c:pt>
                <c:pt idx="28">
                  <c:v>52678</c:v>
                </c:pt>
                <c:pt idx="29">
                  <c:v>58827</c:v>
                </c:pt>
                <c:pt idx="30">
                  <c:v>65188</c:v>
                </c:pt>
                <c:pt idx="31">
                  <c:v>70682</c:v>
                </c:pt>
                <c:pt idx="32">
                  <c:v>75320</c:v>
                </c:pt>
                <c:pt idx="33">
                  <c:v>79659</c:v>
                </c:pt>
                <c:pt idx="34">
                  <c:v>80287</c:v>
                </c:pt>
                <c:pt idx="35">
                  <c:v>80946</c:v>
                </c:pt>
                <c:pt idx="36">
                  <c:v>83881</c:v>
                </c:pt>
                <c:pt idx="37">
                  <c:v>87206</c:v>
                </c:pt>
                <c:pt idx="38">
                  <c:v>90799</c:v>
                </c:pt>
                <c:pt idx="39">
                  <c:v>95572</c:v>
                </c:pt>
                <c:pt idx="40">
                  <c:v>100316</c:v>
                </c:pt>
                <c:pt idx="41">
                  <c:v>102095</c:v>
                </c:pt>
                <c:pt idx="42">
                  <c:v>104201</c:v>
                </c:pt>
                <c:pt idx="43">
                  <c:v>110262</c:v>
                </c:pt>
                <c:pt idx="44">
                  <c:v>117854</c:v>
                </c:pt>
                <c:pt idx="45">
                  <c:v>126586</c:v>
                </c:pt>
                <c:pt idx="46">
                  <c:v>137786</c:v>
                </c:pt>
                <c:pt idx="47">
                  <c:v>149158</c:v>
                </c:pt>
                <c:pt idx="48">
                  <c:v>152066</c:v>
                </c:pt>
                <c:pt idx="49">
                  <c:v>153855</c:v>
                </c:pt>
                <c:pt idx="50">
                  <c:v>162740</c:v>
                </c:pt>
                <c:pt idx="51">
                  <c:v>173307</c:v>
                </c:pt>
                <c:pt idx="52">
                  <c:v>183465</c:v>
                </c:pt>
                <c:pt idx="53">
                  <c:v>195224</c:v>
                </c:pt>
                <c:pt idx="54">
                  <c:v>206321</c:v>
                </c:pt>
                <c:pt idx="55">
                  <c:v>208499</c:v>
                </c:pt>
                <c:pt idx="56">
                  <c:v>210124</c:v>
                </c:pt>
                <c:pt idx="57">
                  <c:v>220113</c:v>
                </c:pt>
                <c:pt idx="58">
                  <c:v>232053</c:v>
                </c:pt>
                <c:pt idx="59">
                  <c:v>243189</c:v>
                </c:pt>
                <c:pt idx="60">
                  <c:v>256481</c:v>
                </c:pt>
                <c:pt idx="61">
                  <c:v>267821</c:v>
                </c:pt>
                <c:pt idx="62">
                  <c:v>270032</c:v>
                </c:pt>
                <c:pt idx="63">
                  <c:v>271692</c:v>
                </c:pt>
                <c:pt idx="64">
                  <c:v>281560</c:v>
                </c:pt>
                <c:pt idx="65">
                  <c:v>291310</c:v>
                </c:pt>
                <c:pt idx="66">
                  <c:v>301506</c:v>
                </c:pt>
                <c:pt idx="67">
                  <c:v>312114</c:v>
                </c:pt>
                <c:pt idx="68">
                  <c:v>320752</c:v>
                </c:pt>
                <c:pt idx="69">
                  <c:v>323256</c:v>
                </c:pt>
                <c:pt idx="70">
                  <c:v>325470</c:v>
                </c:pt>
                <c:pt idx="71">
                  <c:v>333135</c:v>
                </c:pt>
                <c:pt idx="72">
                  <c:v>342448</c:v>
                </c:pt>
                <c:pt idx="73">
                  <c:v>352466</c:v>
                </c:pt>
                <c:pt idx="74">
                  <c:v>362961</c:v>
                </c:pt>
                <c:pt idx="75">
                  <c:v>371320</c:v>
                </c:pt>
                <c:pt idx="76">
                  <c:v>373666</c:v>
                </c:pt>
                <c:pt idx="77">
                  <c:v>375310</c:v>
                </c:pt>
                <c:pt idx="78">
                  <c:v>382778</c:v>
                </c:pt>
                <c:pt idx="79">
                  <c:v>392743</c:v>
                </c:pt>
                <c:pt idx="80">
                  <c:v>402205</c:v>
                </c:pt>
                <c:pt idx="81">
                  <c:v>413539</c:v>
                </c:pt>
                <c:pt idx="82">
                  <c:v>424383</c:v>
                </c:pt>
                <c:pt idx="83">
                  <c:v>426743</c:v>
                </c:pt>
                <c:pt idx="84">
                  <c:v>428352</c:v>
                </c:pt>
                <c:pt idx="85">
                  <c:v>436024</c:v>
                </c:pt>
                <c:pt idx="86">
                  <c:v>443857</c:v>
                </c:pt>
                <c:pt idx="87">
                  <c:v>451772</c:v>
                </c:pt>
                <c:pt idx="88">
                  <c:v>461462</c:v>
                </c:pt>
                <c:pt idx="89">
                  <c:v>469151</c:v>
                </c:pt>
                <c:pt idx="90">
                  <c:v>471015</c:v>
                </c:pt>
                <c:pt idx="91">
                  <c:v>472346</c:v>
                </c:pt>
                <c:pt idx="92">
                  <c:v>478841</c:v>
                </c:pt>
                <c:pt idx="93">
                  <c:v>485168</c:v>
                </c:pt>
                <c:pt idx="94">
                  <c:v>492081</c:v>
                </c:pt>
                <c:pt idx="95">
                  <c:v>499285</c:v>
                </c:pt>
                <c:pt idx="96">
                  <c:v>501320</c:v>
                </c:pt>
                <c:pt idx="97">
                  <c:v>502806</c:v>
                </c:pt>
                <c:pt idx="98">
                  <c:v>504134</c:v>
                </c:pt>
                <c:pt idx="99">
                  <c:v>505036</c:v>
                </c:pt>
                <c:pt idx="100">
                  <c:v>509395</c:v>
                </c:pt>
                <c:pt idx="101">
                  <c:v>513744</c:v>
                </c:pt>
                <c:pt idx="102">
                  <c:v>519778</c:v>
                </c:pt>
                <c:pt idx="103">
                  <c:v>524707</c:v>
                </c:pt>
                <c:pt idx="104">
                  <c:v>526473</c:v>
                </c:pt>
                <c:pt idx="105">
                  <c:v>527530</c:v>
                </c:pt>
                <c:pt idx="106">
                  <c:v>530912</c:v>
                </c:pt>
                <c:pt idx="107">
                  <c:v>534454</c:v>
                </c:pt>
                <c:pt idx="108">
                  <c:v>537832</c:v>
                </c:pt>
                <c:pt idx="109">
                  <c:v>541830</c:v>
                </c:pt>
                <c:pt idx="110">
                  <c:v>545110</c:v>
                </c:pt>
                <c:pt idx="111">
                  <c:v>545820</c:v>
                </c:pt>
                <c:pt idx="112">
                  <c:v>546355</c:v>
                </c:pt>
                <c:pt idx="113">
                  <c:v>548655</c:v>
                </c:pt>
                <c:pt idx="114">
                  <c:v>551049</c:v>
                </c:pt>
                <c:pt idx="115">
                  <c:v>553309</c:v>
                </c:pt>
                <c:pt idx="116">
                  <c:v>555872</c:v>
                </c:pt>
                <c:pt idx="117">
                  <c:v>557708</c:v>
                </c:pt>
                <c:pt idx="118">
                  <c:v>558268</c:v>
                </c:pt>
                <c:pt idx="119">
                  <c:v>558602</c:v>
                </c:pt>
                <c:pt idx="120">
                  <c:v>560083</c:v>
                </c:pt>
                <c:pt idx="121">
                  <c:v>561741</c:v>
                </c:pt>
                <c:pt idx="122">
                  <c:v>563671</c:v>
                </c:pt>
                <c:pt idx="123">
                  <c:v>565939</c:v>
                </c:pt>
                <c:pt idx="124">
                  <c:v>567350</c:v>
                </c:pt>
                <c:pt idx="125">
                  <c:v>567698</c:v>
                </c:pt>
                <c:pt idx="126">
                  <c:v>568040</c:v>
                </c:pt>
                <c:pt idx="127">
                  <c:v>569190</c:v>
                </c:pt>
                <c:pt idx="128">
                  <c:v>570917</c:v>
                </c:pt>
                <c:pt idx="129">
                  <c:v>572775</c:v>
                </c:pt>
                <c:pt idx="130">
                  <c:v>575036</c:v>
                </c:pt>
                <c:pt idx="131">
                  <c:v>576828</c:v>
                </c:pt>
                <c:pt idx="132">
                  <c:v>577197</c:v>
                </c:pt>
                <c:pt idx="133">
                  <c:v>577556</c:v>
                </c:pt>
                <c:pt idx="134">
                  <c:v>579524</c:v>
                </c:pt>
                <c:pt idx="135">
                  <c:v>582124</c:v>
                </c:pt>
                <c:pt idx="136">
                  <c:v>584726</c:v>
                </c:pt>
                <c:pt idx="137">
                  <c:v>587269</c:v>
                </c:pt>
                <c:pt idx="138">
                  <c:v>589087</c:v>
                </c:pt>
                <c:pt idx="139">
                  <c:v>589812</c:v>
                </c:pt>
                <c:pt idx="140">
                  <c:v>590459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&lt;45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List1!$B$4:$EL$4</c:f>
              <c:numCache>
                <c:formatCode>General</c:formatCode>
                <c:ptCount val="141"/>
                <c:pt idx="0">
                  <c:v>564</c:v>
                </c:pt>
                <c:pt idx="1">
                  <c:v>1566</c:v>
                </c:pt>
                <c:pt idx="2">
                  <c:v>3001</c:v>
                </c:pt>
                <c:pt idx="3">
                  <c:v>4471</c:v>
                </c:pt>
                <c:pt idx="4">
                  <c:v>5001</c:v>
                </c:pt>
                <c:pt idx="5">
                  <c:v>5112</c:v>
                </c:pt>
                <c:pt idx="6">
                  <c:v>5699</c:v>
                </c:pt>
                <c:pt idx="7">
                  <c:v>6127</c:v>
                </c:pt>
                <c:pt idx="8">
                  <c:v>7636</c:v>
                </c:pt>
                <c:pt idx="9">
                  <c:v>9590</c:v>
                </c:pt>
                <c:pt idx="10">
                  <c:v>12054</c:v>
                </c:pt>
                <c:pt idx="11">
                  <c:v>15180</c:v>
                </c:pt>
                <c:pt idx="12">
                  <c:v>18947</c:v>
                </c:pt>
                <c:pt idx="13">
                  <c:v>19591</c:v>
                </c:pt>
                <c:pt idx="14">
                  <c:v>20213</c:v>
                </c:pt>
                <c:pt idx="15">
                  <c:v>24122</c:v>
                </c:pt>
                <c:pt idx="16">
                  <c:v>28782</c:v>
                </c:pt>
                <c:pt idx="17">
                  <c:v>33157</c:v>
                </c:pt>
                <c:pt idx="18">
                  <c:v>37745</c:v>
                </c:pt>
                <c:pt idx="19">
                  <c:v>41804</c:v>
                </c:pt>
                <c:pt idx="20">
                  <c:v>42358</c:v>
                </c:pt>
                <c:pt idx="21">
                  <c:v>42956</c:v>
                </c:pt>
                <c:pt idx="22">
                  <c:v>46390</c:v>
                </c:pt>
                <c:pt idx="23">
                  <c:v>49571</c:v>
                </c:pt>
                <c:pt idx="24">
                  <c:v>52771</c:v>
                </c:pt>
                <c:pt idx="25">
                  <c:v>55752</c:v>
                </c:pt>
                <c:pt idx="26">
                  <c:v>58070</c:v>
                </c:pt>
                <c:pt idx="27">
                  <c:v>58659</c:v>
                </c:pt>
                <c:pt idx="28">
                  <c:v>59147</c:v>
                </c:pt>
                <c:pt idx="29">
                  <c:v>61639</c:v>
                </c:pt>
                <c:pt idx="30">
                  <c:v>64672</c:v>
                </c:pt>
                <c:pt idx="31">
                  <c:v>67778</c:v>
                </c:pt>
                <c:pt idx="32">
                  <c:v>71205</c:v>
                </c:pt>
                <c:pt idx="33">
                  <c:v>74884</c:v>
                </c:pt>
                <c:pt idx="34">
                  <c:v>75263</c:v>
                </c:pt>
                <c:pt idx="35">
                  <c:v>75714</c:v>
                </c:pt>
                <c:pt idx="36">
                  <c:v>79338</c:v>
                </c:pt>
                <c:pt idx="37">
                  <c:v>83596</c:v>
                </c:pt>
                <c:pt idx="38">
                  <c:v>87933</c:v>
                </c:pt>
                <c:pt idx="39">
                  <c:v>92718</c:v>
                </c:pt>
                <c:pt idx="40">
                  <c:v>96723</c:v>
                </c:pt>
                <c:pt idx="41">
                  <c:v>97209</c:v>
                </c:pt>
                <c:pt idx="42">
                  <c:v>97639</c:v>
                </c:pt>
                <c:pt idx="43">
                  <c:v>101038</c:v>
                </c:pt>
                <c:pt idx="44">
                  <c:v>104197</c:v>
                </c:pt>
                <c:pt idx="45">
                  <c:v>107319</c:v>
                </c:pt>
                <c:pt idx="46">
                  <c:v>110790</c:v>
                </c:pt>
                <c:pt idx="47">
                  <c:v>113947</c:v>
                </c:pt>
                <c:pt idx="48">
                  <c:v>114411</c:v>
                </c:pt>
                <c:pt idx="49">
                  <c:v>114556</c:v>
                </c:pt>
                <c:pt idx="50">
                  <c:v>116898</c:v>
                </c:pt>
                <c:pt idx="51">
                  <c:v>119198</c:v>
                </c:pt>
                <c:pt idx="52">
                  <c:v>121634</c:v>
                </c:pt>
                <c:pt idx="53">
                  <c:v>124178</c:v>
                </c:pt>
                <c:pt idx="54">
                  <c:v>126735</c:v>
                </c:pt>
                <c:pt idx="55">
                  <c:v>127044</c:v>
                </c:pt>
                <c:pt idx="56">
                  <c:v>127139</c:v>
                </c:pt>
                <c:pt idx="57">
                  <c:v>129242</c:v>
                </c:pt>
                <c:pt idx="58">
                  <c:v>132009</c:v>
                </c:pt>
                <c:pt idx="59">
                  <c:v>134785</c:v>
                </c:pt>
                <c:pt idx="60">
                  <c:v>138161</c:v>
                </c:pt>
                <c:pt idx="61">
                  <c:v>141358</c:v>
                </c:pt>
                <c:pt idx="62">
                  <c:v>141791</c:v>
                </c:pt>
                <c:pt idx="63">
                  <c:v>142160</c:v>
                </c:pt>
                <c:pt idx="64">
                  <c:v>145604</c:v>
                </c:pt>
                <c:pt idx="65">
                  <c:v>149869</c:v>
                </c:pt>
                <c:pt idx="66">
                  <c:v>154664</c:v>
                </c:pt>
                <c:pt idx="67">
                  <c:v>158796</c:v>
                </c:pt>
                <c:pt idx="68">
                  <c:v>162997</c:v>
                </c:pt>
                <c:pt idx="69">
                  <c:v>164509</c:v>
                </c:pt>
                <c:pt idx="70">
                  <c:v>166116</c:v>
                </c:pt>
                <c:pt idx="71">
                  <c:v>170040</c:v>
                </c:pt>
                <c:pt idx="72">
                  <c:v>174893</c:v>
                </c:pt>
                <c:pt idx="73">
                  <c:v>180177</c:v>
                </c:pt>
                <c:pt idx="74">
                  <c:v>186277</c:v>
                </c:pt>
                <c:pt idx="75">
                  <c:v>192053</c:v>
                </c:pt>
                <c:pt idx="76">
                  <c:v>193760</c:v>
                </c:pt>
                <c:pt idx="77">
                  <c:v>195124</c:v>
                </c:pt>
                <c:pt idx="78">
                  <c:v>199547</c:v>
                </c:pt>
                <c:pt idx="79">
                  <c:v>205282</c:v>
                </c:pt>
                <c:pt idx="80">
                  <c:v>210480</c:v>
                </c:pt>
                <c:pt idx="81">
                  <c:v>215588</c:v>
                </c:pt>
                <c:pt idx="82">
                  <c:v>221519</c:v>
                </c:pt>
                <c:pt idx="83">
                  <c:v>223404</c:v>
                </c:pt>
                <c:pt idx="84">
                  <c:v>224323</c:v>
                </c:pt>
                <c:pt idx="85">
                  <c:v>228376</c:v>
                </c:pt>
                <c:pt idx="86">
                  <c:v>232826</c:v>
                </c:pt>
                <c:pt idx="87">
                  <c:v>237688</c:v>
                </c:pt>
                <c:pt idx="88">
                  <c:v>242766</c:v>
                </c:pt>
                <c:pt idx="89">
                  <c:v>249122</c:v>
                </c:pt>
                <c:pt idx="90">
                  <c:v>250546</c:v>
                </c:pt>
                <c:pt idx="91">
                  <c:v>251763</c:v>
                </c:pt>
                <c:pt idx="92">
                  <c:v>256470</c:v>
                </c:pt>
                <c:pt idx="93">
                  <c:v>262131</c:v>
                </c:pt>
                <c:pt idx="94">
                  <c:v>268356</c:v>
                </c:pt>
                <c:pt idx="95">
                  <c:v>275626</c:v>
                </c:pt>
                <c:pt idx="96">
                  <c:v>277964</c:v>
                </c:pt>
                <c:pt idx="97">
                  <c:v>279815</c:v>
                </c:pt>
                <c:pt idx="98">
                  <c:v>281124</c:v>
                </c:pt>
                <c:pt idx="99">
                  <c:v>282253</c:v>
                </c:pt>
                <c:pt idx="100">
                  <c:v>287967</c:v>
                </c:pt>
                <c:pt idx="101">
                  <c:v>292982</c:v>
                </c:pt>
                <c:pt idx="102">
                  <c:v>300485</c:v>
                </c:pt>
                <c:pt idx="103">
                  <c:v>309684</c:v>
                </c:pt>
                <c:pt idx="104">
                  <c:v>313716</c:v>
                </c:pt>
                <c:pt idx="105">
                  <c:v>315941</c:v>
                </c:pt>
                <c:pt idx="106">
                  <c:v>322159</c:v>
                </c:pt>
                <c:pt idx="107">
                  <c:v>329033</c:v>
                </c:pt>
                <c:pt idx="108">
                  <c:v>335502</c:v>
                </c:pt>
                <c:pt idx="109">
                  <c:v>343662</c:v>
                </c:pt>
                <c:pt idx="110">
                  <c:v>354389</c:v>
                </c:pt>
                <c:pt idx="111">
                  <c:v>358444</c:v>
                </c:pt>
                <c:pt idx="112">
                  <c:v>361550</c:v>
                </c:pt>
                <c:pt idx="113">
                  <c:v>369133</c:v>
                </c:pt>
                <c:pt idx="114">
                  <c:v>375927</c:v>
                </c:pt>
                <c:pt idx="115">
                  <c:v>383047</c:v>
                </c:pt>
                <c:pt idx="116">
                  <c:v>391477</c:v>
                </c:pt>
                <c:pt idx="117">
                  <c:v>401764</c:v>
                </c:pt>
                <c:pt idx="118">
                  <c:v>404884</c:v>
                </c:pt>
                <c:pt idx="119">
                  <c:v>407154</c:v>
                </c:pt>
                <c:pt idx="120">
                  <c:v>412446</c:v>
                </c:pt>
                <c:pt idx="121">
                  <c:v>417554</c:v>
                </c:pt>
                <c:pt idx="122">
                  <c:v>423846</c:v>
                </c:pt>
                <c:pt idx="123">
                  <c:v>431097</c:v>
                </c:pt>
                <c:pt idx="124">
                  <c:v>438937</c:v>
                </c:pt>
                <c:pt idx="125">
                  <c:v>440933</c:v>
                </c:pt>
                <c:pt idx="126">
                  <c:v>442731</c:v>
                </c:pt>
                <c:pt idx="127">
                  <c:v>448050</c:v>
                </c:pt>
                <c:pt idx="128">
                  <c:v>454128</c:v>
                </c:pt>
                <c:pt idx="129">
                  <c:v>460861</c:v>
                </c:pt>
                <c:pt idx="130">
                  <c:v>468878</c:v>
                </c:pt>
                <c:pt idx="131">
                  <c:v>478312</c:v>
                </c:pt>
                <c:pt idx="132">
                  <c:v>481658</c:v>
                </c:pt>
                <c:pt idx="133">
                  <c:v>484212</c:v>
                </c:pt>
                <c:pt idx="134">
                  <c:v>491215</c:v>
                </c:pt>
                <c:pt idx="135">
                  <c:v>498529</c:v>
                </c:pt>
                <c:pt idx="136">
                  <c:v>505491</c:v>
                </c:pt>
                <c:pt idx="137">
                  <c:v>513235</c:v>
                </c:pt>
                <c:pt idx="138">
                  <c:v>520326</c:v>
                </c:pt>
                <c:pt idx="139">
                  <c:v>523476</c:v>
                </c:pt>
                <c:pt idx="140">
                  <c:v>525529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List1!$B$5:$EL$5</c:f>
              <c:numCache>
                <c:formatCode>General</c:formatCode>
                <c:ptCount val="141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2247</c:v>
                </c:pt>
                <c:pt idx="13">
                  <c:v>2394</c:v>
                </c:pt>
                <c:pt idx="14">
                  <c:v>2524</c:v>
                </c:pt>
                <c:pt idx="15">
                  <c:v>2986</c:v>
                </c:pt>
                <c:pt idx="16">
                  <c:v>3693</c:v>
                </c:pt>
                <c:pt idx="17">
                  <c:v>4448</c:v>
                </c:pt>
                <c:pt idx="18">
                  <c:v>5325</c:v>
                </c:pt>
                <c:pt idx="19">
                  <c:v>6140</c:v>
                </c:pt>
                <c:pt idx="20">
                  <c:v>6306</c:v>
                </c:pt>
                <c:pt idx="21">
                  <c:v>6418</c:v>
                </c:pt>
                <c:pt idx="22">
                  <c:v>7133</c:v>
                </c:pt>
                <c:pt idx="23">
                  <c:v>7866</c:v>
                </c:pt>
                <c:pt idx="24">
                  <c:v>8562</c:v>
                </c:pt>
                <c:pt idx="25">
                  <c:v>9212</c:v>
                </c:pt>
                <c:pt idx="26">
                  <c:v>9687</c:v>
                </c:pt>
                <c:pt idx="27">
                  <c:v>9788</c:v>
                </c:pt>
                <c:pt idx="28">
                  <c:v>9876</c:v>
                </c:pt>
                <c:pt idx="29">
                  <c:v>10302</c:v>
                </c:pt>
                <c:pt idx="30">
                  <c:v>10875</c:v>
                </c:pt>
                <c:pt idx="31">
                  <c:v>11313</c:v>
                </c:pt>
                <c:pt idx="32">
                  <c:v>11774</c:v>
                </c:pt>
                <c:pt idx="33">
                  <c:v>12307</c:v>
                </c:pt>
                <c:pt idx="34">
                  <c:v>12425</c:v>
                </c:pt>
                <c:pt idx="35">
                  <c:v>12533</c:v>
                </c:pt>
                <c:pt idx="36">
                  <c:v>13058</c:v>
                </c:pt>
                <c:pt idx="37">
                  <c:v>13735</c:v>
                </c:pt>
                <c:pt idx="38">
                  <c:v>14494</c:v>
                </c:pt>
                <c:pt idx="39">
                  <c:v>15374</c:v>
                </c:pt>
                <c:pt idx="40">
                  <c:v>16155</c:v>
                </c:pt>
                <c:pt idx="41">
                  <c:v>16272</c:v>
                </c:pt>
                <c:pt idx="42">
                  <c:v>16361</c:v>
                </c:pt>
                <c:pt idx="43">
                  <c:v>16998</c:v>
                </c:pt>
                <c:pt idx="44">
                  <c:v>17710</c:v>
                </c:pt>
                <c:pt idx="45">
                  <c:v>18428</c:v>
                </c:pt>
                <c:pt idx="46">
                  <c:v>19323</c:v>
                </c:pt>
                <c:pt idx="47">
                  <c:v>20113</c:v>
                </c:pt>
                <c:pt idx="48">
                  <c:v>20245</c:v>
                </c:pt>
                <c:pt idx="49">
                  <c:v>20309</c:v>
                </c:pt>
                <c:pt idx="50">
                  <c:v>20814</c:v>
                </c:pt>
                <c:pt idx="51">
                  <c:v>21404</c:v>
                </c:pt>
                <c:pt idx="52">
                  <c:v>21996</c:v>
                </c:pt>
                <c:pt idx="53">
                  <c:v>22775</c:v>
                </c:pt>
                <c:pt idx="54">
                  <c:v>23383</c:v>
                </c:pt>
                <c:pt idx="55">
                  <c:v>23464</c:v>
                </c:pt>
                <c:pt idx="56">
                  <c:v>23497</c:v>
                </c:pt>
                <c:pt idx="57">
                  <c:v>23956</c:v>
                </c:pt>
                <c:pt idx="58">
                  <c:v>24590</c:v>
                </c:pt>
                <c:pt idx="59">
                  <c:v>25297</c:v>
                </c:pt>
                <c:pt idx="60">
                  <c:v>26079</c:v>
                </c:pt>
                <c:pt idx="61">
                  <c:v>26891</c:v>
                </c:pt>
                <c:pt idx="62">
                  <c:v>26970</c:v>
                </c:pt>
                <c:pt idx="63">
                  <c:v>27038</c:v>
                </c:pt>
                <c:pt idx="64">
                  <c:v>28069</c:v>
                </c:pt>
                <c:pt idx="65">
                  <c:v>29589</c:v>
                </c:pt>
                <c:pt idx="66">
                  <c:v>31211</c:v>
                </c:pt>
                <c:pt idx="67">
                  <c:v>32959</c:v>
                </c:pt>
                <c:pt idx="68">
                  <c:v>34357</c:v>
                </c:pt>
                <c:pt idx="69">
                  <c:v>34932</c:v>
                </c:pt>
                <c:pt idx="70">
                  <c:v>35593</c:v>
                </c:pt>
                <c:pt idx="71">
                  <c:v>36783</c:v>
                </c:pt>
                <c:pt idx="72">
                  <c:v>38181</c:v>
                </c:pt>
                <c:pt idx="73">
                  <c:v>39697</c:v>
                </c:pt>
                <c:pt idx="74">
                  <c:v>41556</c:v>
                </c:pt>
                <c:pt idx="75">
                  <c:v>43439</c:v>
                </c:pt>
                <c:pt idx="76">
                  <c:v>43900</c:v>
                </c:pt>
                <c:pt idx="77">
                  <c:v>44234</c:v>
                </c:pt>
                <c:pt idx="78">
                  <c:v>45589</c:v>
                </c:pt>
                <c:pt idx="79">
                  <c:v>47385</c:v>
                </c:pt>
                <c:pt idx="80">
                  <c:v>49159</c:v>
                </c:pt>
                <c:pt idx="81">
                  <c:v>51007</c:v>
                </c:pt>
                <c:pt idx="82">
                  <c:v>53106</c:v>
                </c:pt>
                <c:pt idx="83">
                  <c:v>53572</c:v>
                </c:pt>
                <c:pt idx="84">
                  <c:v>53746</c:v>
                </c:pt>
                <c:pt idx="85">
                  <c:v>55488</c:v>
                </c:pt>
                <c:pt idx="86">
                  <c:v>57472</c:v>
                </c:pt>
                <c:pt idx="87">
                  <c:v>59894</c:v>
                </c:pt>
                <c:pt idx="88">
                  <c:v>62239</c:v>
                </c:pt>
                <c:pt idx="89">
                  <c:v>64701</c:v>
                </c:pt>
                <c:pt idx="90">
                  <c:v>65270</c:v>
                </c:pt>
                <c:pt idx="91">
                  <c:v>65907</c:v>
                </c:pt>
                <c:pt idx="92">
                  <c:v>68557</c:v>
                </c:pt>
                <c:pt idx="93">
                  <c:v>71484</c:v>
                </c:pt>
                <c:pt idx="94">
                  <c:v>74477</c:v>
                </c:pt>
                <c:pt idx="95">
                  <c:v>77906</c:v>
                </c:pt>
                <c:pt idx="96">
                  <c:v>78918</c:v>
                </c:pt>
                <c:pt idx="97">
                  <c:v>79555</c:v>
                </c:pt>
                <c:pt idx="98">
                  <c:v>79970</c:v>
                </c:pt>
                <c:pt idx="99">
                  <c:v>80338</c:v>
                </c:pt>
                <c:pt idx="100">
                  <c:v>82695</c:v>
                </c:pt>
                <c:pt idx="101">
                  <c:v>85610</c:v>
                </c:pt>
                <c:pt idx="102">
                  <c:v>90167</c:v>
                </c:pt>
                <c:pt idx="103">
                  <c:v>94996</c:v>
                </c:pt>
                <c:pt idx="104">
                  <c:v>96874</c:v>
                </c:pt>
                <c:pt idx="105">
                  <c:v>97913</c:v>
                </c:pt>
                <c:pt idx="106">
                  <c:v>103286</c:v>
                </c:pt>
                <c:pt idx="107">
                  <c:v>108642</c:v>
                </c:pt>
                <c:pt idx="108">
                  <c:v>115491</c:v>
                </c:pt>
                <c:pt idx="109">
                  <c:v>126170</c:v>
                </c:pt>
                <c:pt idx="110">
                  <c:v>135880</c:v>
                </c:pt>
                <c:pt idx="111">
                  <c:v>140465</c:v>
                </c:pt>
                <c:pt idx="112">
                  <c:v>143296</c:v>
                </c:pt>
                <c:pt idx="113">
                  <c:v>159161</c:v>
                </c:pt>
                <c:pt idx="114">
                  <c:v>175632</c:v>
                </c:pt>
                <c:pt idx="115">
                  <c:v>197762</c:v>
                </c:pt>
                <c:pt idx="116">
                  <c:v>223907</c:v>
                </c:pt>
                <c:pt idx="117">
                  <c:v>244169</c:v>
                </c:pt>
                <c:pt idx="118">
                  <c:v>252332</c:v>
                </c:pt>
                <c:pt idx="119">
                  <c:v>258778</c:v>
                </c:pt>
                <c:pt idx="120">
                  <c:v>282308</c:v>
                </c:pt>
                <c:pt idx="121">
                  <c:v>302721</c:v>
                </c:pt>
                <c:pt idx="122">
                  <c:v>326039</c:v>
                </c:pt>
                <c:pt idx="123">
                  <c:v>346641</c:v>
                </c:pt>
                <c:pt idx="124">
                  <c:v>362050</c:v>
                </c:pt>
                <c:pt idx="125">
                  <c:v>365730</c:v>
                </c:pt>
                <c:pt idx="126">
                  <c:v>370384</c:v>
                </c:pt>
                <c:pt idx="127">
                  <c:v>383066</c:v>
                </c:pt>
                <c:pt idx="128">
                  <c:v>395392</c:v>
                </c:pt>
                <c:pt idx="129">
                  <c:v>407774</c:v>
                </c:pt>
                <c:pt idx="130">
                  <c:v>420230</c:v>
                </c:pt>
                <c:pt idx="131">
                  <c:v>429931</c:v>
                </c:pt>
                <c:pt idx="132">
                  <c:v>433384</c:v>
                </c:pt>
                <c:pt idx="133">
                  <c:v>435968</c:v>
                </c:pt>
                <c:pt idx="134">
                  <c:v>444256</c:v>
                </c:pt>
                <c:pt idx="135">
                  <c:v>453475</c:v>
                </c:pt>
                <c:pt idx="136">
                  <c:v>461830</c:v>
                </c:pt>
                <c:pt idx="137">
                  <c:v>469526</c:v>
                </c:pt>
                <c:pt idx="138">
                  <c:v>475027</c:v>
                </c:pt>
                <c:pt idx="139">
                  <c:v>477331</c:v>
                </c:pt>
                <c:pt idx="140">
                  <c:v>479041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List1!$B$6:$EL$6</c:f>
              <c:numCache>
                <c:formatCode>General</c:formatCode>
                <c:ptCount val="141"/>
                <c:pt idx="0">
                  <c:v>95</c:v>
                </c:pt>
                <c:pt idx="1">
                  <c:v>277</c:v>
                </c:pt>
                <c:pt idx="2">
                  <c:v>525</c:v>
                </c:pt>
                <c:pt idx="3">
                  <c:v>820</c:v>
                </c:pt>
                <c:pt idx="4">
                  <c:v>907</c:v>
                </c:pt>
                <c:pt idx="5">
                  <c:v>930</c:v>
                </c:pt>
                <c:pt idx="6">
                  <c:v>1037</c:v>
                </c:pt>
                <c:pt idx="7">
                  <c:v>1100</c:v>
                </c:pt>
                <c:pt idx="8">
                  <c:v>1390</c:v>
                </c:pt>
                <c:pt idx="9">
                  <c:v>1728</c:v>
                </c:pt>
                <c:pt idx="10">
                  <c:v>2190</c:v>
                </c:pt>
                <c:pt idx="11">
                  <c:v>2858</c:v>
                </c:pt>
                <c:pt idx="12">
                  <c:v>3608</c:v>
                </c:pt>
                <c:pt idx="13">
                  <c:v>3788</c:v>
                </c:pt>
                <c:pt idx="14">
                  <c:v>3930</c:v>
                </c:pt>
                <c:pt idx="15">
                  <c:v>4722</c:v>
                </c:pt>
                <c:pt idx="16">
                  <c:v>5743</c:v>
                </c:pt>
                <c:pt idx="17">
                  <c:v>6715</c:v>
                </c:pt>
                <c:pt idx="18">
                  <c:v>7840</c:v>
                </c:pt>
                <c:pt idx="19">
                  <c:v>8956</c:v>
                </c:pt>
                <c:pt idx="20">
                  <c:v>9138</c:v>
                </c:pt>
                <c:pt idx="21">
                  <c:v>9278</c:v>
                </c:pt>
                <c:pt idx="22">
                  <c:v>10183</c:v>
                </c:pt>
                <c:pt idx="23">
                  <c:v>11085</c:v>
                </c:pt>
                <c:pt idx="24">
                  <c:v>12053</c:v>
                </c:pt>
                <c:pt idx="25">
                  <c:v>12837</c:v>
                </c:pt>
                <c:pt idx="26">
                  <c:v>13404</c:v>
                </c:pt>
                <c:pt idx="27">
                  <c:v>13556</c:v>
                </c:pt>
                <c:pt idx="28">
                  <c:v>13656</c:v>
                </c:pt>
                <c:pt idx="29">
                  <c:v>14197</c:v>
                </c:pt>
                <c:pt idx="30">
                  <c:v>14903</c:v>
                </c:pt>
                <c:pt idx="31">
                  <c:v>15581</c:v>
                </c:pt>
                <c:pt idx="32">
                  <c:v>16354</c:v>
                </c:pt>
                <c:pt idx="33">
                  <c:v>17214</c:v>
                </c:pt>
                <c:pt idx="34">
                  <c:v>17330</c:v>
                </c:pt>
                <c:pt idx="35">
                  <c:v>17436</c:v>
                </c:pt>
                <c:pt idx="36">
                  <c:v>18212</c:v>
                </c:pt>
                <c:pt idx="37">
                  <c:v>19169</c:v>
                </c:pt>
                <c:pt idx="38">
                  <c:v>20134</c:v>
                </c:pt>
                <c:pt idx="39">
                  <c:v>21233</c:v>
                </c:pt>
                <c:pt idx="40">
                  <c:v>22324</c:v>
                </c:pt>
                <c:pt idx="41">
                  <c:v>22464</c:v>
                </c:pt>
                <c:pt idx="42">
                  <c:v>22563</c:v>
                </c:pt>
                <c:pt idx="43">
                  <c:v>23458</c:v>
                </c:pt>
                <c:pt idx="44">
                  <c:v>24302</c:v>
                </c:pt>
                <c:pt idx="45">
                  <c:v>25253</c:v>
                </c:pt>
                <c:pt idx="46">
                  <c:v>26312</c:v>
                </c:pt>
                <c:pt idx="47">
                  <c:v>27194</c:v>
                </c:pt>
                <c:pt idx="48">
                  <c:v>27337</c:v>
                </c:pt>
                <c:pt idx="49">
                  <c:v>27393</c:v>
                </c:pt>
                <c:pt idx="50">
                  <c:v>27985</c:v>
                </c:pt>
                <c:pt idx="51">
                  <c:v>28591</c:v>
                </c:pt>
                <c:pt idx="52">
                  <c:v>29273</c:v>
                </c:pt>
                <c:pt idx="53">
                  <c:v>30104</c:v>
                </c:pt>
                <c:pt idx="54">
                  <c:v>30745</c:v>
                </c:pt>
                <c:pt idx="55">
                  <c:v>30830</c:v>
                </c:pt>
                <c:pt idx="56">
                  <c:v>30871</c:v>
                </c:pt>
                <c:pt idx="57">
                  <c:v>31424</c:v>
                </c:pt>
                <c:pt idx="58">
                  <c:v>32101</c:v>
                </c:pt>
                <c:pt idx="59">
                  <c:v>32930</c:v>
                </c:pt>
                <c:pt idx="60">
                  <c:v>33797</c:v>
                </c:pt>
                <c:pt idx="61">
                  <c:v>34652</c:v>
                </c:pt>
                <c:pt idx="62">
                  <c:v>34742</c:v>
                </c:pt>
                <c:pt idx="63">
                  <c:v>34865</c:v>
                </c:pt>
                <c:pt idx="64">
                  <c:v>36304</c:v>
                </c:pt>
                <c:pt idx="65">
                  <c:v>38944</c:v>
                </c:pt>
                <c:pt idx="66">
                  <c:v>41273</c:v>
                </c:pt>
                <c:pt idx="67">
                  <c:v>43790</c:v>
                </c:pt>
                <c:pt idx="68">
                  <c:v>45686</c:v>
                </c:pt>
                <c:pt idx="69">
                  <c:v>46502</c:v>
                </c:pt>
                <c:pt idx="70">
                  <c:v>47160</c:v>
                </c:pt>
                <c:pt idx="71">
                  <c:v>48996</c:v>
                </c:pt>
                <c:pt idx="72">
                  <c:v>51098</c:v>
                </c:pt>
                <c:pt idx="73">
                  <c:v>52991</c:v>
                </c:pt>
                <c:pt idx="74">
                  <c:v>55082</c:v>
                </c:pt>
                <c:pt idx="75">
                  <c:v>56763</c:v>
                </c:pt>
                <c:pt idx="76">
                  <c:v>57360</c:v>
                </c:pt>
                <c:pt idx="77">
                  <c:v>57726</c:v>
                </c:pt>
                <c:pt idx="78">
                  <c:v>58876</c:v>
                </c:pt>
                <c:pt idx="79">
                  <c:v>60572</c:v>
                </c:pt>
                <c:pt idx="80">
                  <c:v>62184</c:v>
                </c:pt>
                <c:pt idx="81">
                  <c:v>63733</c:v>
                </c:pt>
                <c:pt idx="82">
                  <c:v>65615</c:v>
                </c:pt>
                <c:pt idx="83">
                  <c:v>66037</c:v>
                </c:pt>
                <c:pt idx="84">
                  <c:v>66228</c:v>
                </c:pt>
                <c:pt idx="85">
                  <c:v>67881</c:v>
                </c:pt>
                <c:pt idx="86">
                  <c:v>69650</c:v>
                </c:pt>
                <c:pt idx="87">
                  <c:v>71706</c:v>
                </c:pt>
                <c:pt idx="88">
                  <c:v>73812</c:v>
                </c:pt>
                <c:pt idx="89">
                  <c:v>75938</c:v>
                </c:pt>
                <c:pt idx="90">
                  <c:v>76435</c:v>
                </c:pt>
                <c:pt idx="91">
                  <c:v>76878</c:v>
                </c:pt>
                <c:pt idx="92">
                  <c:v>79211</c:v>
                </c:pt>
                <c:pt idx="93">
                  <c:v>81873</c:v>
                </c:pt>
                <c:pt idx="94">
                  <c:v>84387</c:v>
                </c:pt>
                <c:pt idx="95">
                  <c:v>87279</c:v>
                </c:pt>
                <c:pt idx="96">
                  <c:v>88060</c:v>
                </c:pt>
                <c:pt idx="97">
                  <c:v>88746</c:v>
                </c:pt>
                <c:pt idx="98">
                  <c:v>89170</c:v>
                </c:pt>
                <c:pt idx="99">
                  <c:v>89601</c:v>
                </c:pt>
                <c:pt idx="100">
                  <c:v>91868</c:v>
                </c:pt>
                <c:pt idx="101">
                  <c:v>94103</c:v>
                </c:pt>
                <c:pt idx="102">
                  <c:v>97225</c:v>
                </c:pt>
                <c:pt idx="103">
                  <c:v>100569</c:v>
                </c:pt>
                <c:pt idx="104">
                  <c:v>101786</c:v>
                </c:pt>
                <c:pt idx="105">
                  <c:v>102495</c:v>
                </c:pt>
                <c:pt idx="106">
                  <c:v>105720</c:v>
                </c:pt>
                <c:pt idx="107">
                  <c:v>108792</c:v>
                </c:pt>
                <c:pt idx="108">
                  <c:v>112118</c:v>
                </c:pt>
                <c:pt idx="109">
                  <c:v>116211</c:v>
                </c:pt>
                <c:pt idx="110">
                  <c:v>120855</c:v>
                </c:pt>
                <c:pt idx="111">
                  <c:v>122135</c:v>
                </c:pt>
                <c:pt idx="112">
                  <c:v>122984</c:v>
                </c:pt>
                <c:pt idx="113">
                  <c:v>126528</c:v>
                </c:pt>
                <c:pt idx="114">
                  <c:v>130084</c:v>
                </c:pt>
                <c:pt idx="115">
                  <c:v>134027</c:v>
                </c:pt>
                <c:pt idx="116">
                  <c:v>138561</c:v>
                </c:pt>
                <c:pt idx="117">
                  <c:v>143031</c:v>
                </c:pt>
                <c:pt idx="118">
                  <c:v>144963</c:v>
                </c:pt>
                <c:pt idx="119">
                  <c:v>147945</c:v>
                </c:pt>
                <c:pt idx="120">
                  <c:v>156942</c:v>
                </c:pt>
                <c:pt idx="121">
                  <c:v>169865</c:v>
                </c:pt>
                <c:pt idx="122">
                  <c:v>187126</c:v>
                </c:pt>
                <c:pt idx="123">
                  <c:v>209662</c:v>
                </c:pt>
                <c:pt idx="124">
                  <c:v>231089</c:v>
                </c:pt>
                <c:pt idx="125">
                  <c:v>237953</c:v>
                </c:pt>
                <c:pt idx="126">
                  <c:v>243778</c:v>
                </c:pt>
                <c:pt idx="127">
                  <c:v>265219</c:v>
                </c:pt>
                <c:pt idx="128">
                  <c:v>282772</c:v>
                </c:pt>
                <c:pt idx="129">
                  <c:v>302442</c:v>
                </c:pt>
                <c:pt idx="130">
                  <c:v>320275</c:v>
                </c:pt>
                <c:pt idx="131">
                  <c:v>337130</c:v>
                </c:pt>
                <c:pt idx="132">
                  <c:v>341911</c:v>
                </c:pt>
                <c:pt idx="133">
                  <c:v>345906</c:v>
                </c:pt>
                <c:pt idx="134">
                  <c:v>357391</c:v>
                </c:pt>
                <c:pt idx="135">
                  <c:v>368709</c:v>
                </c:pt>
                <c:pt idx="136">
                  <c:v>378440</c:v>
                </c:pt>
                <c:pt idx="137">
                  <c:v>387453</c:v>
                </c:pt>
                <c:pt idx="138">
                  <c:v>395134</c:v>
                </c:pt>
                <c:pt idx="139">
                  <c:v>397726</c:v>
                </c:pt>
                <c:pt idx="140">
                  <c:v>399608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List1!$B$7:$EL$7</c:f>
              <c:numCache>
                <c:formatCode>General</c:formatCode>
                <c:ptCount val="141"/>
                <c:pt idx="0">
                  <c:v>108</c:v>
                </c:pt>
                <c:pt idx="1">
                  <c:v>310</c:v>
                </c:pt>
                <c:pt idx="2">
                  <c:v>644</c:v>
                </c:pt>
                <c:pt idx="3">
                  <c:v>1017</c:v>
                </c:pt>
                <c:pt idx="4">
                  <c:v>1130</c:v>
                </c:pt>
                <c:pt idx="5">
                  <c:v>1160</c:v>
                </c:pt>
                <c:pt idx="6">
                  <c:v>1287</c:v>
                </c:pt>
                <c:pt idx="7">
                  <c:v>1387</c:v>
                </c:pt>
                <c:pt idx="8">
                  <c:v>1809</c:v>
                </c:pt>
                <c:pt idx="9">
                  <c:v>2330</c:v>
                </c:pt>
                <c:pt idx="10">
                  <c:v>2982</c:v>
                </c:pt>
                <c:pt idx="11">
                  <c:v>3820</c:v>
                </c:pt>
                <c:pt idx="12">
                  <c:v>4831</c:v>
                </c:pt>
                <c:pt idx="13">
                  <c:v>5045</c:v>
                </c:pt>
                <c:pt idx="14">
                  <c:v>5231</c:v>
                </c:pt>
                <c:pt idx="15">
                  <c:v>6268</c:v>
                </c:pt>
                <c:pt idx="16">
                  <c:v>7532</c:v>
                </c:pt>
                <c:pt idx="17">
                  <c:v>8875</c:v>
                </c:pt>
                <c:pt idx="18">
                  <c:v>10362</c:v>
                </c:pt>
                <c:pt idx="19">
                  <c:v>11741</c:v>
                </c:pt>
                <c:pt idx="20">
                  <c:v>11930</c:v>
                </c:pt>
                <c:pt idx="21">
                  <c:v>12069</c:v>
                </c:pt>
                <c:pt idx="22">
                  <c:v>13099</c:v>
                </c:pt>
                <c:pt idx="23">
                  <c:v>14258</c:v>
                </c:pt>
                <c:pt idx="24">
                  <c:v>15430</c:v>
                </c:pt>
                <c:pt idx="25">
                  <c:v>16502</c:v>
                </c:pt>
                <c:pt idx="26">
                  <c:v>17349</c:v>
                </c:pt>
                <c:pt idx="27">
                  <c:v>17544</c:v>
                </c:pt>
                <c:pt idx="28">
                  <c:v>17677</c:v>
                </c:pt>
                <c:pt idx="29">
                  <c:v>18415</c:v>
                </c:pt>
                <c:pt idx="30">
                  <c:v>19389</c:v>
                </c:pt>
                <c:pt idx="31">
                  <c:v>20341</c:v>
                </c:pt>
                <c:pt idx="32">
                  <c:v>21270</c:v>
                </c:pt>
                <c:pt idx="33">
                  <c:v>22407</c:v>
                </c:pt>
                <c:pt idx="34">
                  <c:v>22553</c:v>
                </c:pt>
                <c:pt idx="35">
                  <c:v>22674</c:v>
                </c:pt>
                <c:pt idx="36">
                  <c:v>23644</c:v>
                </c:pt>
                <c:pt idx="37">
                  <c:v>24856</c:v>
                </c:pt>
                <c:pt idx="38">
                  <c:v>26219</c:v>
                </c:pt>
                <c:pt idx="39">
                  <c:v>27704</c:v>
                </c:pt>
                <c:pt idx="40">
                  <c:v>29004</c:v>
                </c:pt>
                <c:pt idx="41">
                  <c:v>29153</c:v>
                </c:pt>
                <c:pt idx="42">
                  <c:v>29296</c:v>
                </c:pt>
                <c:pt idx="43">
                  <c:v>30365</c:v>
                </c:pt>
                <c:pt idx="44">
                  <c:v>31468</c:v>
                </c:pt>
                <c:pt idx="45">
                  <c:v>32695</c:v>
                </c:pt>
                <c:pt idx="46">
                  <c:v>33939</c:v>
                </c:pt>
                <c:pt idx="47">
                  <c:v>35084</c:v>
                </c:pt>
                <c:pt idx="48">
                  <c:v>35275</c:v>
                </c:pt>
                <c:pt idx="49">
                  <c:v>35355</c:v>
                </c:pt>
                <c:pt idx="50">
                  <c:v>36073</c:v>
                </c:pt>
                <c:pt idx="51">
                  <c:v>36817</c:v>
                </c:pt>
                <c:pt idx="52">
                  <c:v>37715</c:v>
                </c:pt>
                <c:pt idx="53">
                  <c:v>38670</c:v>
                </c:pt>
                <c:pt idx="54">
                  <c:v>39561</c:v>
                </c:pt>
                <c:pt idx="55">
                  <c:v>39649</c:v>
                </c:pt>
                <c:pt idx="56">
                  <c:v>39692</c:v>
                </c:pt>
                <c:pt idx="57">
                  <c:v>40390</c:v>
                </c:pt>
                <c:pt idx="58">
                  <c:v>41212</c:v>
                </c:pt>
                <c:pt idx="59">
                  <c:v>42157</c:v>
                </c:pt>
                <c:pt idx="60">
                  <c:v>43214</c:v>
                </c:pt>
                <c:pt idx="61">
                  <c:v>44267</c:v>
                </c:pt>
                <c:pt idx="62">
                  <c:v>44377</c:v>
                </c:pt>
                <c:pt idx="63">
                  <c:v>44584</c:v>
                </c:pt>
                <c:pt idx="64">
                  <c:v>46225</c:v>
                </c:pt>
                <c:pt idx="65">
                  <c:v>49383</c:v>
                </c:pt>
                <c:pt idx="66">
                  <c:v>52047</c:v>
                </c:pt>
                <c:pt idx="67">
                  <c:v>54510</c:v>
                </c:pt>
                <c:pt idx="68">
                  <c:v>56728</c:v>
                </c:pt>
                <c:pt idx="69">
                  <c:v>57838</c:v>
                </c:pt>
                <c:pt idx="70">
                  <c:v>58734</c:v>
                </c:pt>
                <c:pt idx="71">
                  <c:v>60981</c:v>
                </c:pt>
                <c:pt idx="72">
                  <c:v>63443</c:v>
                </c:pt>
                <c:pt idx="73">
                  <c:v>66045</c:v>
                </c:pt>
                <c:pt idx="74">
                  <c:v>68688</c:v>
                </c:pt>
                <c:pt idx="75">
                  <c:v>71005</c:v>
                </c:pt>
                <c:pt idx="76">
                  <c:v>71959</c:v>
                </c:pt>
                <c:pt idx="77">
                  <c:v>72596</c:v>
                </c:pt>
                <c:pt idx="78">
                  <c:v>74195</c:v>
                </c:pt>
                <c:pt idx="79">
                  <c:v>76581</c:v>
                </c:pt>
                <c:pt idx="80">
                  <c:v>78812</c:v>
                </c:pt>
                <c:pt idx="81">
                  <c:v>80998</c:v>
                </c:pt>
                <c:pt idx="82">
                  <c:v>83467</c:v>
                </c:pt>
                <c:pt idx="83">
                  <c:v>84318</c:v>
                </c:pt>
                <c:pt idx="84">
                  <c:v>84659</c:v>
                </c:pt>
                <c:pt idx="85">
                  <c:v>86687</c:v>
                </c:pt>
                <c:pt idx="86">
                  <c:v>88911</c:v>
                </c:pt>
                <c:pt idx="87">
                  <c:v>91161</c:v>
                </c:pt>
                <c:pt idx="88">
                  <c:v>93356</c:v>
                </c:pt>
                <c:pt idx="89">
                  <c:v>95762</c:v>
                </c:pt>
                <c:pt idx="90">
                  <c:v>96548</c:v>
                </c:pt>
                <c:pt idx="91">
                  <c:v>97218</c:v>
                </c:pt>
                <c:pt idx="92">
                  <c:v>99582</c:v>
                </c:pt>
                <c:pt idx="93">
                  <c:v>102334</c:v>
                </c:pt>
                <c:pt idx="94">
                  <c:v>105215</c:v>
                </c:pt>
                <c:pt idx="95">
                  <c:v>108406</c:v>
                </c:pt>
                <c:pt idx="96">
                  <c:v>109527</c:v>
                </c:pt>
                <c:pt idx="97">
                  <c:v>110386</c:v>
                </c:pt>
                <c:pt idx="98">
                  <c:v>111087</c:v>
                </c:pt>
                <c:pt idx="99">
                  <c:v>111561</c:v>
                </c:pt>
                <c:pt idx="100">
                  <c:v>114305</c:v>
                </c:pt>
                <c:pt idx="101">
                  <c:v>116985</c:v>
                </c:pt>
                <c:pt idx="102">
                  <c:v>120020</c:v>
                </c:pt>
                <c:pt idx="103">
                  <c:v>123713</c:v>
                </c:pt>
                <c:pt idx="104">
                  <c:v>125197</c:v>
                </c:pt>
                <c:pt idx="105">
                  <c:v>126023</c:v>
                </c:pt>
                <c:pt idx="106">
                  <c:v>129059</c:v>
                </c:pt>
                <c:pt idx="107">
                  <c:v>132165</c:v>
                </c:pt>
                <c:pt idx="108">
                  <c:v>135221</c:v>
                </c:pt>
                <c:pt idx="109">
                  <c:v>138856</c:v>
                </c:pt>
                <c:pt idx="110">
                  <c:v>143212</c:v>
                </c:pt>
                <c:pt idx="111">
                  <c:v>145019</c:v>
                </c:pt>
                <c:pt idx="112">
                  <c:v>145949</c:v>
                </c:pt>
                <c:pt idx="113">
                  <c:v>149061</c:v>
                </c:pt>
                <c:pt idx="114">
                  <c:v>152165</c:v>
                </c:pt>
                <c:pt idx="115">
                  <c:v>155372</c:v>
                </c:pt>
                <c:pt idx="116">
                  <c:v>159172</c:v>
                </c:pt>
                <c:pt idx="117">
                  <c:v>162810</c:v>
                </c:pt>
                <c:pt idx="118">
                  <c:v>163738</c:v>
                </c:pt>
                <c:pt idx="119">
                  <c:v>164579</c:v>
                </c:pt>
                <c:pt idx="120">
                  <c:v>166836</c:v>
                </c:pt>
                <c:pt idx="121">
                  <c:v>169272</c:v>
                </c:pt>
                <c:pt idx="122">
                  <c:v>172409</c:v>
                </c:pt>
                <c:pt idx="123">
                  <c:v>178907</c:v>
                </c:pt>
                <c:pt idx="124">
                  <c:v>187092</c:v>
                </c:pt>
                <c:pt idx="125">
                  <c:v>191474</c:v>
                </c:pt>
                <c:pt idx="126">
                  <c:v>195774</c:v>
                </c:pt>
                <c:pt idx="127">
                  <c:v>213405</c:v>
                </c:pt>
                <c:pt idx="128">
                  <c:v>233047</c:v>
                </c:pt>
                <c:pt idx="129">
                  <c:v>254986</c:v>
                </c:pt>
                <c:pt idx="130">
                  <c:v>277935</c:v>
                </c:pt>
                <c:pt idx="131">
                  <c:v>300001</c:v>
                </c:pt>
                <c:pt idx="132">
                  <c:v>307525</c:v>
                </c:pt>
                <c:pt idx="133">
                  <c:v>314060</c:v>
                </c:pt>
                <c:pt idx="134">
                  <c:v>329727</c:v>
                </c:pt>
                <c:pt idx="135">
                  <c:v>344881</c:v>
                </c:pt>
                <c:pt idx="136">
                  <c:v>358137</c:v>
                </c:pt>
                <c:pt idx="137">
                  <c:v>369989</c:v>
                </c:pt>
                <c:pt idx="138">
                  <c:v>382865</c:v>
                </c:pt>
                <c:pt idx="139">
                  <c:v>387169</c:v>
                </c:pt>
                <c:pt idx="140">
                  <c:v>390329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List1!$B$8:$EL$8</c:f>
              <c:numCache>
                <c:formatCode>General</c:formatCode>
                <c:ptCount val="141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1927</c:v>
                </c:pt>
                <c:pt idx="9">
                  <c:v>2493</c:v>
                </c:pt>
                <c:pt idx="10">
                  <c:v>3209</c:v>
                </c:pt>
                <c:pt idx="11">
                  <c:v>4131</c:v>
                </c:pt>
                <c:pt idx="12">
                  <c:v>5247</c:v>
                </c:pt>
                <c:pt idx="13">
                  <c:v>5440</c:v>
                </c:pt>
                <c:pt idx="14">
                  <c:v>5627</c:v>
                </c:pt>
                <c:pt idx="15">
                  <c:v>6690</c:v>
                </c:pt>
                <c:pt idx="16">
                  <c:v>8007</c:v>
                </c:pt>
                <c:pt idx="17">
                  <c:v>9437</c:v>
                </c:pt>
                <c:pt idx="18">
                  <c:v>10942</c:v>
                </c:pt>
                <c:pt idx="19">
                  <c:v>12387</c:v>
                </c:pt>
                <c:pt idx="20">
                  <c:v>12599</c:v>
                </c:pt>
                <c:pt idx="21">
                  <c:v>12760</c:v>
                </c:pt>
                <c:pt idx="22">
                  <c:v>13870</c:v>
                </c:pt>
                <c:pt idx="23">
                  <c:v>15012</c:v>
                </c:pt>
                <c:pt idx="24">
                  <c:v>16180</c:v>
                </c:pt>
                <c:pt idx="25">
                  <c:v>17290</c:v>
                </c:pt>
                <c:pt idx="26">
                  <c:v>18084</c:v>
                </c:pt>
                <c:pt idx="27">
                  <c:v>18294</c:v>
                </c:pt>
                <c:pt idx="28">
                  <c:v>18444</c:v>
                </c:pt>
                <c:pt idx="29">
                  <c:v>19150</c:v>
                </c:pt>
                <c:pt idx="30">
                  <c:v>20170</c:v>
                </c:pt>
                <c:pt idx="31">
                  <c:v>21175</c:v>
                </c:pt>
                <c:pt idx="32">
                  <c:v>22173</c:v>
                </c:pt>
                <c:pt idx="33">
                  <c:v>23391</c:v>
                </c:pt>
                <c:pt idx="34">
                  <c:v>23509</c:v>
                </c:pt>
                <c:pt idx="35">
                  <c:v>23639</c:v>
                </c:pt>
                <c:pt idx="36">
                  <c:v>24678</c:v>
                </c:pt>
                <c:pt idx="37">
                  <c:v>25954</c:v>
                </c:pt>
                <c:pt idx="38">
                  <c:v>27351</c:v>
                </c:pt>
                <c:pt idx="39">
                  <c:v>28895</c:v>
                </c:pt>
                <c:pt idx="40">
                  <c:v>30284</c:v>
                </c:pt>
                <c:pt idx="41">
                  <c:v>30440</c:v>
                </c:pt>
                <c:pt idx="42">
                  <c:v>30564</c:v>
                </c:pt>
                <c:pt idx="43">
                  <c:v>31616</c:v>
                </c:pt>
                <c:pt idx="44">
                  <c:v>32677</c:v>
                </c:pt>
                <c:pt idx="45">
                  <c:v>33852</c:v>
                </c:pt>
                <c:pt idx="46">
                  <c:v>35099</c:v>
                </c:pt>
                <c:pt idx="47">
                  <c:v>36258</c:v>
                </c:pt>
                <c:pt idx="48">
                  <c:v>36442</c:v>
                </c:pt>
                <c:pt idx="49">
                  <c:v>36526</c:v>
                </c:pt>
                <c:pt idx="50">
                  <c:v>37289</c:v>
                </c:pt>
                <c:pt idx="51">
                  <c:v>38069</c:v>
                </c:pt>
                <c:pt idx="52">
                  <c:v>38969</c:v>
                </c:pt>
                <c:pt idx="53">
                  <c:v>39914</c:v>
                </c:pt>
                <c:pt idx="54">
                  <c:v>40809</c:v>
                </c:pt>
                <c:pt idx="55">
                  <c:v>40900</c:v>
                </c:pt>
                <c:pt idx="56">
                  <c:v>40943</c:v>
                </c:pt>
                <c:pt idx="57">
                  <c:v>41618</c:v>
                </c:pt>
                <c:pt idx="58">
                  <c:v>42514</c:v>
                </c:pt>
                <c:pt idx="59">
                  <c:v>43445</c:v>
                </c:pt>
                <c:pt idx="60">
                  <c:v>44505</c:v>
                </c:pt>
                <c:pt idx="61">
                  <c:v>45497</c:v>
                </c:pt>
                <c:pt idx="62">
                  <c:v>45603</c:v>
                </c:pt>
                <c:pt idx="63">
                  <c:v>45768</c:v>
                </c:pt>
                <c:pt idx="64">
                  <c:v>46959</c:v>
                </c:pt>
                <c:pt idx="65">
                  <c:v>48736</c:v>
                </c:pt>
                <c:pt idx="66">
                  <c:v>50645</c:v>
                </c:pt>
                <c:pt idx="67">
                  <c:v>52366</c:v>
                </c:pt>
                <c:pt idx="68">
                  <c:v>54036</c:v>
                </c:pt>
                <c:pt idx="69">
                  <c:v>54786</c:v>
                </c:pt>
                <c:pt idx="70">
                  <c:v>55529</c:v>
                </c:pt>
                <c:pt idx="71">
                  <c:v>57163</c:v>
                </c:pt>
                <c:pt idx="72">
                  <c:v>59458</c:v>
                </c:pt>
                <c:pt idx="73">
                  <c:v>61327</c:v>
                </c:pt>
                <c:pt idx="74">
                  <c:v>63500</c:v>
                </c:pt>
                <c:pt idx="75">
                  <c:v>65503</c:v>
                </c:pt>
                <c:pt idx="76">
                  <c:v>66271</c:v>
                </c:pt>
                <c:pt idx="77">
                  <c:v>66886</c:v>
                </c:pt>
                <c:pt idx="78">
                  <c:v>68255</c:v>
                </c:pt>
                <c:pt idx="79">
                  <c:v>70542</c:v>
                </c:pt>
                <c:pt idx="80">
                  <c:v>72580</c:v>
                </c:pt>
                <c:pt idx="81">
                  <c:v>74706</c:v>
                </c:pt>
                <c:pt idx="82">
                  <c:v>76948</c:v>
                </c:pt>
                <c:pt idx="83">
                  <c:v>77951</c:v>
                </c:pt>
                <c:pt idx="84">
                  <c:v>78372</c:v>
                </c:pt>
                <c:pt idx="85">
                  <c:v>80111</c:v>
                </c:pt>
                <c:pt idx="86">
                  <c:v>81907</c:v>
                </c:pt>
                <c:pt idx="87">
                  <c:v>83717</c:v>
                </c:pt>
                <c:pt idx="88">
                  <c:v>85487</c:v>
                </c:pt>
                <c:pt idx="89">
                  <c:v>87606</c:v>
                </c:pt>
                <c:pt idx="90">
                  <c:v>88114</c:v>
                </c:pt>
                <c:pt idx="91">
                  <c:v>88593</c:v>
                </c:pt>
                <c:pt idx="92">
                  <c:v>90306</c:v>
                </c:pt>
                <c:pt idx="93">
                  <c:v>92683</c:v>
                </c:pt>
                <c:pt idx="94">
                  <c:v>94833</c:v>
                </c:pt>
                <c:pt idx="95">
                  <c:v>97349</c:v>
                </c:pt>
                <c:pt idx="96">
                  <c:v>98249</c:v>
                </c:pt>
                <c:pt idx="97">
                  <c:v>98950</c:v>
                </c:pt>
                <c:pt idx="98">
                  <c:v>99514</c:v>
                </c:pt>
                <c:pt idx="99">
                  <c:v>100027</c:v>
                </c:pt>
                <c:pt idx="100">
                  <c:v>102264</c:v>
                </c:pt>
                <c:pt idx="101">
                  <c:v>104447</c:v>
                </c:pt>
                <c:pt idx="102">
                  <c:v>107129</c:v>
                </c:pt>
                <c:pt idx="103">
                  <c:v>110294</c:v>
                </c:pt>
                <c:pt idx="104">
                  <c:v>111574</c:v>
                </c:pt>
                <c:pt idx="105">
                  <c:v>112452</c:v>
                </c:pt>
                <c:pt idx="106">
                  <c:v>115046</c:v>
                </c:pt>
                <c:pt idx="107">
                  <c:v>118167</c:v>
                </c:pt>
                <c:pt idx="108">
                  <c:v>121142</c:v>
                </c:pt>
                <c:pt idx="109">
                  <c:v>124288</c:v>
                </c:pt>
                <c:pt idx="110">
                  <c:v>128276</c:v>
                </c:pt>
                <c:pt idx="111">
                  <c:v>130089</c:v>
                </c:pt>
                <c:pt idx="112">
                  <c:v>130951</c:v>
                </c:pt>
                <c:pt idx="113">
                  <c:v>133890</c:v>
                </c:pt>
                <c:pt idx="114">
                  <c:v>136585</c:v>
                </c:pt>
                <c:pt idx="115">
                  <c:v>139277</c:v>
                </c:pt>
                <c:pt idx="116">
                  <c:v>142394</c:v>
                </c:pt>
                <c:pt idx="117">
                  <c:v>145710</c:v>
                </c:pt>
                <c:pt idx="118">
                  <c:v>146609</c:v>
                </c:pt>
                <c:pt idx="119">
                  <c:v>147317</c:v>
                </c:pt>
                <c:pt idx="120">
                  <c:v>149030</c:v>
                </c:pt>
                <c:pt idx="121">
                  <c:v>151005</c:v>
                </c:pt>
                <c:pt idx="122">
                  <c:v>153437</c:v>
                </c:pt>
                <c:pt idx="123">
                  <c:v>155997</c:v>
                </c:pt>
                <c:pt idx="124">
                  <c:v>158810</c:v>
                </c:pt>
                <c:pt idx="125">
                  <c:v>159606</c:v>
                </c:pt>
                <c:pt idx="126">
                  <c:v>160323</c:v>
                </c:pt>
                <c:pt idx="127">
                  <c:v>162594</c:v>
                </c:pt>
                <c:pt idx="128">
                  <c:v>165226</c:v>
                </c:pt>
                <c:pt idx="129">
                  <c:v>168988</c:v>
                </c:pt>
                <c:pt idx="130">
                  <c:v>178865</c:v>
                </c:pt>
                <c:pt idx="131">
                  <c:v>191051</c:v>
                </c:pt>
                <c:pt idx="132">
                  <c:v>198638</c:v>
                </c:pt>
                <c:pt idx="133">
                  <c:v>205145</c:v>
                </c:pt>
                <c:pt idx="134">
                  <c:v>227964</c:v>
                </c:pt>
                <c:pt idx="135">
                  <c:v>251086</c:v>
                </c:pt>
                <c:pt idx="136">
                  <c:v>276844</c:v>
                </c:pt>
                <c:pt idx="137">
                  <c:v>299296</c:v>
                </c:pt>
                <c:pt idx="138">
                  <c:v>321275</c:v>
                </c:pt>
                <c:pt idx="139">
                  <c:v>329093</c:v>
                </c:pt>
                <c:pt idx="140">
                  <c:v>334840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List1!$B$9:$EL$9</c:f>
              <c:numCache>
                <c:formatCode>General</c:formatCode>
                <c:ptCount val="141"/>
                <c:pt idx="0">
                  <c:v>132</c:v>
                </c:pt>
                <c:pt idx="1">
                  <c:v>407</c:v>
                </c:pt>
                <c:pt idx="2">
                  <c:v>787</c:v>
                </c:pt>
                <c:pt idx="3">
                  <c:v>1158</c:v>
                </c:pt>
                <c:pt idx="4">
                  <c:v>1289</c:v>
                </c:pt>
                <c:pt idx="5">
                  <c:v>1322</c:v>
                </c:pt>
                <c:pt idx="6">
                  <c:v>1479</c:v>
                </c:pt>
                <c:pt idx="7">
                  <c:v>1595</c:v>
                </c:pt>
                <c:pt idx="8">
                  <c:v>2066</c:v>
                </c:pt>
                <c:pt idx="9">
                  <c:v>2623</c:v>
                </c:pt>
                <c:pt idx="10">
                  <c:v>3367</c:v>
                </c:pt>
                <c:pt idx="11">
                  <c:v>4304</c:v>
                </c:pt>
                <c:pt idx="12">
                  <c:v>5487</c:v>
                </c:pt>
                <c:pt idx="13">
                  <c:v>5698</c:v>
                </c:pt>
                <c:pt idx="14">
                  <c:v>5892</c:v>
                </c:pt>
                <c:pt idx="15">
                  <c:v>7063</c:v>
                </c:pt>
                <c:pt idx="16">
                  <c:v>8562</c:v>
                </c:pt>
                <c:pt idx="17">
                  <c:v>9949</c:v>
                </c:pt>
                <c:pt idx="18">
                  <c:v>11443</c:v>
                </c:pt>
                <c:pt idx="19">
                  <c:v>12749</c:v>
                </c:pt>
                <c:pt idx="20">
                  <c:v>12905</c:v>
                </c:pt>
                <c:pt idx="21">
                  <c:v>13060</c:v>
                </c:pt>
                <c:pt idx="22">
                  <c:v>14118</c:v>
                </c:pt>
                <c:pt idx="23">
                  <c:v>15242</c:v>
                </c:pt>
                <c:pt idx="24">
                  <c:v>16312</c:v>
                </c:pt>
                <c:pt idx="25">
                  <c:v>17302</c:v>
                </c:pt>
                <c:pt idx="26">
                  <c:v>18085</c:v>
                </c:pt>
                <c:pt idx="27">
                  <c:v>18258</c:v>
                </c:pt>
                <c:pt idx="28">
                  <c:v>18402</c:v>
                </c:pt>
                <c:pt idx="29">
                  <c:v>19187</c:v>
                </c:pt>
                <c:pt idx="30">
                  <c:v>20115</c:v>
                </c:pt>
                <c:pt idx="31">
                  <c:v>21093</c:v>
                </c:pt>
                <c:pt idx="32">
                  <c:v>22131</c:v>
                </c:pt>
                <c:pt idx="33">
                  <c:v>23420</c:v>
                </c:pt>
                <c:pt idx="34">
                  <c:v>23560</c:v>
                </c:pt>
                <c:pt idx="35">
                  <c:v>23681</c:v>
                </c:pt>
                <c:pt idx="36">
                  <c:v>24741</c:v>
                </c:pt>
                <c:pt idx="37">
                  <c:v>26151</c:v>
                </c:pt>
                <c:pt idx="38">
                  <c:v>27579</c:v>
                </c:pt>
                <c:pt idx="39">
                  <c:v>29107</c:v>
                </c:pt>
                <c:pt idx="40">
                  <c:v>30407</c:v>
                </c:pt>
                <c:pt idx="41">
                  <c:v>30548</c:v>
                </c:pt>
                <c:pt idx="42">
                  <c:v>30679</c:v>
                </c:pt>
                <c:pt idx="43">
                  <c:v>31750</c:v>
                </c:pt>
                <c:pt idx="44">
                  <c:v>32831</c:v>
                </c:pt>
                <c:pt idx="45">
                  <c:v>33961</c:v>
                </c:pt>
                <c:pt idx="46">
                  <c:v>35209</c:v>
                </c:pt>
                <c:pt idx="47">
                  <c:v>36294</c:v>
                </c:pt>
                <c:pt idx="48">
                  <c:v>36437</c:v>
                </c:pt>
                <c:pt idx="49">
                  <c:v>36483</c:v>
                </c:pt>
                <c:pt idx="50">
                  <c:v>37205</c:v>
                </c:pt>
                <c:pt idx="51">
                  <c:v>37871</c:v>
                </c:pt>
                <c:pt idx="52">
                  <c:v>38641</c:v>
                </c:pt>
                <c:pt idx="53">
                  <c:v>39493</c:v>
                </c:pt>
                <c:pt idx="54">
                  <c:v>40312</c:v>
                </c:pt>
                <c:pt idx="55">
                  <c:v>40410</c:v>
                </c:pt>
                <c:pt idx="56">
                  <c:v>40478</c:v>
                </c:pt>
                <c:pt idx="57">
                  <c:v>41043</c:v>
                </c:pt>
                <c:pt idx="58">
                  <c:v>41842</c:v>
                </c:pt>
                <c:pt idx="59">
                  <c:v>42680</c:v>
                </c:pt>
                <c:pt idx="60">
                  <c:v>43727</c:v>
                </c:pt>
                <c:pt idx="61">
                  <c:v>44667</c:v>
                </c:pt>
                <c:pt idx="62">
                  <c:v>44776</c:v>
                </c:pt>
                <c:pt idx="63">
                  <c:v>44895</c:v>
                </c:pt>
                <c:pt idx="64">
                  <c:v>46030</c:v>
                </c:pt>
                <c:pt idx="65">
                  <c:v>47562</c:v>
                </c:pt>
                <c:pt idx="66">
                  <c:v>49345</c:v>
                </c:pt>
                <c:pt idx="67">
                  <c:v>50966</c:v>
                </c:pt>
                <c:pt idx="68">
                  <c:v>52446</c:v>
                </c:pt>
                <c:pt idx="69">
                  <c:v>52971</c:v>
                </c:pt>
                <c:pt idx="70">
                  <c:v>53580</c:v>
                </c:pt>
                <c:pt idx="71">
                  <c:v>54948</c:v>
                </c:pt>
                <c:pt idx="72">
                  <c:v>56891</c:v>
                </c:pt>
                <c:pt idx="73">
                  <c:v>58476</c:v>
                </c:pt>
                <c:pt idx="74">
                  <c:v>60475</c:v>
                </c:pt>
                <c:pt idx="75">
                  <c:v>62374</c:v>
                </c:pt>
                <c:pt idx="76">
                  <c:v>63162</c:v>
                </c:pt>
                <c:pt idx="77">
                  <c:v>63619</c:v>
                </c:pt>
                <c:pt idx="78">
                  <c:v>64923</c:v>
                </c:pt>
                <c:pt idx="79">
                  <c:v>66829</c:v>
                </c:pt>
                <c:pt idx="80">
                  <c:v>68508</c:v>
                </c:pt>
                <c:pt idx="81">
                  <c:v>70184</c:v>
                </c:pt>
                <c:pt idx="82">
                  <c:v>72058</c:v>
                </c:pt>
                <c:pt idx="83">
                  <c:v>72589</c:v>
                </c:pt>
                <c:pt idx="84">
                  <c:v>72884</c:v>
                </c:pt>
                <c:pt idx="85">
                  <c:v>74362</c:v>
                </c:pt>
                <c:pt idx="86">
                  <c:v>75915</c:v>
                </c:pt>
                <c:pt idx="87">
                  <c:v>77608</c:v>
                </c:pt>
                <c:pt idx="88">
                  <c:v>79388</c:v>
                </c:pt>
                <c:pt idx="89">
                  <c:v>81374</c:v>
                </c:pt>
                <c:pt idx="90">
                  <c:v>81758</c:v>
                </c:pt>
                <c:pt idx="91">
                  <c:v>82254</c:v>
                </c:pt>
                <c:pt idx="92">
                  <c:v>83928</c:v>
                </c:pt>
                <c:pt idx="93">
                  <c:v>86266</c:v>
                </c:pt>
                <c:pt idx="94">
                  <c:v>88342</c:v>
                </c:pt>
                <c:pt idx="95">
                  <c:v>90625</c:v>
                </c:pt>
                <c:pt idx="96">
                  <c:v>91361</c:v>
                </c:pt>
                <c:pt idx="97">
                  <c:v>91997</c:v>
                </c:pt>
                <c:pt idx="98">
                  <c:v>92521</c:v>
                </c:pt>
                <c:pt idx="99">
                  <c:v>92856</c:v>
                </c:pt>
                <c:pt idx="100">
                  <c:v>94781</c:v>
                </c:pt>
                <c:pt idx="101">
                  <c:v>96649</c:v>
                </c:pt>
                <c:pt idx="102">
                  <c:v>99032</c:v>
                </c:pt>
                <c:pt idx="103">
                  <c:v>102157</c:v>
                </c:pt>
                <c:pt idx="104">
                  <c:v>103415</c:v>
                </c:pt>
                <c:pt idx="105">
                  <c:v>104148</c:v>
                </c:pt>
                <c:pt idx="106">
                  <c:v>106431</c:v>
                </c:pt>
                <c:pt idx="107">
                  <c:v>109066</c:v>
                </c:pt>
                <c:pt idx="108">
                  <c:v>111649</c:v>
                </c:pt>
                <c:pt idx="109">
                  <c:v>114468</c:v>
                </c:pt>
                <c:pt idx="110">
                  <c:v>118511</c:v>
                </c:pt>
                <c:pt idx="111">
                  <c:v>119780</c:v>
                </c:pt>
                <c:pt idx="112">
                  <c:v>120644</c:v>
                </c:pt>
                <c:pt idx="113">
                  <c:v>123170</c:v>
                </c:pt>
                <c:pt idx="114">
                  <c:v>125617</c:v>
                </c:pt>
                <c:pt idx="115">
                  <c:v>128104</c:v>
                </c:pt>
                <c:pt idx="116">
                  <c:v>130862</c:v>
                </c:pt>
                <c:pt idx="117">
                  <c:v>133690</c:v>
                </c:pt>
                <c:pt idx="118">
                  <c:v>134691</c:v>
                </c:pt>
                <c:pt idx="119">
                  <c:v>135557</c:v>
                </c:pt>
                <c:pt idx="120">
                  <c:v>137224</c:v>
                </c:pt>
                <c:pt idx="121">
                  <c:v>139195</c:v>
                </c:pt>
                <c:pt idx="122">
                  <c:v>141371</c:v>
                </c:pt>
                <c:pt idx="123">
                  <c:v>143691</c:v>
                </c:pt>
                <c:pt idx="124">
                  <c:v>146243</c:v>
                </c:pt>
                <c:pt idx="125">
                  <c:v>146903</c:v>
                </c:pt>
                <c:pt idx="126">
                  <c:v>147500</c:v>
                </c:pt>
                <c:pt idx="127">
                  <c:v>149463</c:v>
                </c:pt>
                <c:pt idx="128">
                  <c:v>151680</c:v>
                </c:pt>
                <c:pt idx="129">
                  <c:v>154152</c:v>
                </c:pt>
                <c:pt idx="130">
                  <c:v>157176</c:v>
                </c:pt>
                <c:pt idx="131">
                  <c:v>160490</c:v>
                </c:pt>
                <c:pt idx="132">
                  <c:v>161538</c:v>
                </c:pt>
                <c:pt idx="133">
                  <c:v>162290</c:v>
                </c:pt>
                <c:pt idx="134">
                  <c:v>164612</c:v>
                </c:pt>
                <c:pt idx="135">
                  <c:v>168465</c:v>
                </c:pt>
                <c:pt idx="136">
                  <c:v>177527</c:v>
                </c:pt>
                <c:pt idx="137">
                  <c:v>194068</c:v>
                </c:pt>
                <c:pt idx="138">
                  <c:v>210681</c:v>
                </c:pt>
                <c:pt idx="139">
                  <c:v>218799</c:v>
                </c:pt>
                <c:pt idx="140">
                  <c:v>225504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8.9615794091136028E-2"/>
          <c:w val="0.10170436113637199"/>
          <c:h val="0.73578030842678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List1!$B$2:$EL$2</c:f>
              <c:numCache>
                <c:formatCode>General</c:formatCode>
                <c:ptCount val="141"/>
                <c:pt idx="0">
                  <c:v>1090</c:v>
                </c:pt>
                <c:pt idx="1">
                  <c:v>3091</c:v>
                </c:pt>
                <c:pt idx="2">
                  <c:v>5940</c:v>
                </c:pt>
                <c:pt idx="3">
                  <c:v>8827</c:v>
                </c:pt>
                <c:pt idx="4">
                  <c:v>9805</c:v>
                </c:pt>
                <c:pt idx="5">
                  <c:v>10050</c:v>
                </c:pt>
                <c:pt idx="6">
                  <c:v>11251</c:v>
                </c:pt>
                <c:pt idx="7">
                  <c:v>12121</c:v>
                </c:pt>
                <c:pt idx="8">
                  <c:v>15421</c:v>
                </c:pt>
                <c:pt idx="9">
                  <c:v>19596</c:v>
                </c:pt>
                <c:pt idx="10">
                  <c:v>24893</c:v>
                </c:pt>
                <c:pt idx="11">
                  <c:v>31366</c:v>
                </c:pt>
                <c:pt idx="12">
                  <c:v>38699</c:v>
                </c:pt>
                <c:pt idx="13">
                  <c:v>40021</c:v>
                </c:pt>
                <c:pt idx="14">
                  <c:v>41190</c:v>
                </c:pt>
                <c:pt idx="15">
                  <c:v>48537</c:v>
                </c:pt>
                <c:pt idx="16">
                  <c:v>57120</c:v>
                </c:pt>
                <c:pt idx="17">
                  <c:v>64628</c:v>
                </c:pt>
                <c:pt idx="18">
                  <c:v>72614</c:v>
                </c:pt>
                <c:pt idx="19">
                  <c:v>79571</c:v>
                </c:pt>
                <c:pt idx="20">
                  <c:v>80671</c:v>
                </c:pt>
                <c:pt idx="21">
                  <c:v>81885</c:v>
                </c:pt>
                <c:pt idx="22">
                  <c:v>88671</c:v>
                </c:pt>
                <c:pt idx="23">
                  <c:v>95171</c:v>
                </c:pt>
                <c:pt idx="24">
                  <c:v>101528</c:v>
                </c:pt>
                <c:pt idx="25">
                  <c:v>107130</c:v>
                </c:pt>
                <c:pt idx="26">
                  <c:v>111373</c:v>
                </c:pt>
                <c:pt idx="27">
                  <c:v>112754</c:v>
                </c:pt>
                <c:pt idx="28">
                  <c:v>114017</c:v>
                </c:pt>
                <c:pt idx="29">
                  <c:v>118926</c:v>
                </c:pt>
                <c:pt idx="30">
                  <c:v>124844</c:v>
                </c:pt>
                <c:pt idx="31">
                  <c:v>130911</c:v>
                </c:pt>
                <c:pt idx="32">
                  <c:v>137734</c:v>
                </c:pt>
                <c:pt idx="33">
                  <c:v>145379</c:v>
                </c:pt>
                <c:pt idx="34">
                  <c:v>146139</c:v>
                </c:pt>
                <c:pt idx="35">
                  <c:v>146890</c:v>
                </c:pt>
                <c:pt idx="36">
                  <c:v>153983</c:v>
                </c:pt>
                <c:pt idx="37">
                  <c:v>162218</c:v>
                </c:pt>
                <c:pt idx="38">
                  <c:v>170051</c:v>
                </c:pt>
                <c:pt idx="39">
                  <c:v>178630</c:v>
                </c:pt>
                <c:pt idx="40">
                  <c:v>186092</c:v>
                </c:pt>
                <c:pt idx="41">
                  <c:v>187105</c:v>
                </c:pt>
                <c:pt idx="42">
                  <c:v>188048</c:v>
                </c:pt>
                <c:pt idx="43">
                  <c:v>194372</c:v>
                </c:pt>
                <c:pt idx="44">
                  <c:v>199997</c:v>
                </c:pt>
                <c:pt idx="45">
                  <c:v>205504</c:v>
                </c:pt>
                <c:pt idx="46">
                  <c:v>211314</c:v>
                </c:pt>
                <c:pt idx="47">
                  <c:v>216733</c:v>
                </c:pt>
                <c:pt idx="48">
                  <c:v>217891</c:v>
                </c:pt>
                <c:pt idx="49">
                  <c:v>218420</c:v>
                </c:pt>
                <c:pt idx="50">
                  <c:v>222977</c:v>
                </c:pt>
                <c:pt idx="51">
                  <c:v>226804</c:v>
                </c:pt>
                <c:pt idx="52">
                  <c:v>230273</c:v>
                </c:pt>
                <c:pt idx="53">
                  <c:v>234048</c:v>
                </c:pt>
                <c:pt idx="54">
                  <c:v>238156</c:v>
                </c:pt>
                <c:pt idx="55">
                  <c:v>238775</c:v>
                </c:pt>
                <c:pt idx="56">
                  <c:v>239047</c:v>
                </c:pt>
                <c:pt idx="57">
                  <c:v>242154</c:v>
                </c:pt>
                <c:pt idx="58">
                  <c:v>246368</c:v>
                </c:pt>
                <c:pt idx="59">
                  <c:v>250422</c:v>
                </c:pt>
                <c:pt idx="60">
                  <c:v>255301</c:v>
                </c:pt>
                <c:pt idx="61">
                  <c:v>259780</c:v>
                </c:pt>
                <c:pt idx="62">
                  <c:v>260201</c:v>
                </c:pt>
                <c:pt idx="63">
                  <c:v>260510</c:v>
                </c:pt>
                <c:pt idx="64">
                  <c:v>264186</c:v>
                </c:pt>
                <c:pt idx="65">
                  <c:v>268350</c:v>
                </c:pt>
                <c:pt idx="66">
                  <c:v>272625</c:v>
                </c:pt>
                <c:pt idx="67">
                  <c:v>276319</c:v>
                </c:pt>
                <c:pt idx="68">
                  <c:v>280834</c:v>
                </c:pt>
                <c:pt idx="69">
                  <c:v>281699</c:v>
                </c:pt>
                <c:pt idx="70">
                  <c:v>282435</c:v>
                </c:pt>
                <c:pt idx="71">
                  <c:v>285779</c:v>
                </c:pt>
                <c:pt idx="72">
                  <c:v>289442</c:v>
                </c:pt>
                <c:pt idx="73">
                  <c:v>293542</c:v>
                </c:pt>
                <c:pt idx="74">
                  <c:v>298742</c:v>
                </c:pt>
                <c:pt idx="75">
                  <c:v>303751</c:v>
                </c:pt>
                <c:pt idx="76">
                  <c:v>304737</c:v>
                </c:pt>
                <c:pt idx="77">
                  <c:v>305729</c:v>
                </c:pt>
                <c:pt idx="78">
                  <c:v>309472</c:v>
                </c:pt>
                <c:pt idx="79">
                  <c:v>314142</c:v>
                </c:pt>
                <c:pt idx="80">
                  <c:v>318896</c:v>
                </c:pt>
                <c:pt idx="81">
                  <c:v>323652</c:v>
                </c:pt>
                <c:pt idx="82">
                  <c:v>329356</c:v>
                </c:pt>
                <c:pt idx="83">
                  <c:v>330840</c:v>
                </c:pt>
                <c:pt idx="84">
                  <c:v>331659</c:v>
                </c:pt>
                <c:pt idx="85">
                  <c:v>335374</c:v>
                </c:pt>
                <c:pt idx="86">
                  <c:v>339292</c:v>
                </c:pt>
                <c:pt idx="87">
                  <c:v>343129</c:v>
                </c:pt>
                <c:pt idx="88">
                  <c:v>347349</c:v>
                </c:pt>
                <c:pt idx="89">
                  <c:v>352242</c:v>
                </c:pt>
                <c:pt idx="90">
                  <c:v>353540</c:v>
                </c:pt>
                <c:pt idx="91">
                  <c:v>354383</c:v>
                </c:pt>
                <c:pt idx="92">
                  <c:v>357814</c:v>
                </c:pt>
                <c:pt idx="93">
                  <c:v>361660</c:v>
                </c:pt>
                <c:pt idx="94">
                  <c:v>365736</c:v>
                </c:pt>
                <c:pt idx="95">
                  <c:v>370276</c:v>
                </c:pt>
                <c:pt idx="96">
                  <c:v>371818</c:v>
                </c:pt>
                <c:pt idx="97">
                  <c:v>372996</c:v>
                </c:pt>
                <c:pt idx="98">
                  <c:v>373755</c:v>
                </c:pt>
                <c:pt idx="99">
                  <c:v>374413</c:v>
                </c:pt>
                <c:pt idx="100">
                  <c:v>378363</c:v>
                </c:pt>
                <c:pt idx="101">
                  <c:v>381518</c:v>
                </c:pt>
                <c:pt idx="102">
                  <c:v>385576</c:v>
                </c:pt>
                <c:pt idx="103">
                  <c:v>390099</c:v>
                </c:pt>
                <c:pt idx="104">
                  <c:v>391867</c:v>
                </c:pt>
                <c:pt idx="105">
                  <c:v>392961</c:v>
                </c:pt>
                <c:pt idx="106">
                  <c:v>396064</c:v>
                </c:pt>
                <c:pt idx="107">
                  <c:v>399276</c:v>
                </c:pt>
                <c:pt idx="108">
                  <c:v>402648</c:v>
                </c:pt>
                <c:pt idx="109">
                  <c:v>406422</c:v>
                </c:pt>
                <c:pt idx="110">
                  <c:v>410746</c:v>
                </c:pt>
                <c:pt idx="111">
                  <c:v>411942</c:v>
                </c:pt>
                <c:pt idx="112">
                  <c:v>413058</c:v>
                </c:pt>
                <c:pt idx="113">
                  <c:v>415934</c:v>
                </c:pt>
                <c:pt idx="114">
                  <c:v>418635</c:v>
                </c:pt>
                <c:pt idx="115">
                  <c:v>421234</c:v>
                </c:pt>
                <c:pt idx="116">
                  <c:v>424103</c:v>
                </c:pt>
                <c:pt idx="117">
                  <c:v>426896</c:v>
                </c:pt>
                <c:pt idx="118">
                  <c:v>427846</c:v>
                </c:pt>
                <c:pt idx="119">
                  <c:v>428699</c:v>
                </c:pt>
                <c:pt idx="120">
                  <c:v>430792</c:v>
                </c:pt>
                <c:pt idx="121">
                  <c:v>432956</c:v>
                </c:pt>
                <c:pt idx="122">
                  <c:v>435667</c:v>
                </c:pt>
                <c:pt idx="123">
                  <c:v>438310</c:v>
                </c:pt>
                <c:pt idx="124">
                  <c:v>440910</c:v>
                </c:pt>
                <c:pt idx="125">
                  <c:v>441400</c:v>
                </c:pt>
                <c:pt idx="126">
                  <c:v>441966</c:v>
                </c:pt>
                <c:pt idx="127">
                  <c:v>444010</c:v>
                </c:pt>
                <c:pt idx="128">
                  <c:v>446169</c:v>
                </c:pt>
                <c:pt idx="129">
                  <c:v>448536</c:v>
                </c:pt>
                <c:pt idx="130">
                  <c:v>451012</c:v>
                </c:pt>
                <c:pt idx="131">
                  <c:v>453736</c:v>
                </c:pt>
                <c:pt idx="132">
                  <c:v>454406</c:v>
                </c:pt>
                <c:pt idx="133">
                  <c:v>454918</c:v>
                </c:pt>
                <c:pt idx="134">
                  <c:v>456550</c:v>
                </c:pt>
                <c:pt idx="135">
                  <c:v>458692</c:v>
                </c:pt>
                <c:pt idx="136">
                  <c:v>460784</c:v>
                </c:pt>
                <c:pt idx="137">
                  <c:v>462997</c:v>
                </c:pt>
                <c:pt idx="138">
                  <c:v>464605</c:v>
                </c:pt>
                <c:pt idx="139">
                  <c:v>465685</c:v>
                </c:pt>
                <c:pt idx="140">
                  <c:v>466088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List1!$B$3:$EL$3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6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8</c:v>
                </c:pt>
                <c:pt idx="16">
                  <c:v>9</c:v>
                </c:pt>
                <c:pt idx="17">
                  <c:v>13</c:v>
                </c:pt>
                <c:pt idx="18">
                  <c:v>16</c:v>
                </c:pt>
                <c:pt idx="19">
                  <c:v>21</c:v>
                </c:pt>
                <c:pt idx="20">
                  <c:v>21</c:v>
                </c:pt>
                <c:pt idx="21">
                  <c:v>21</c:v>
                </c:pt>
                <c:pt idx="22">
                  <c:v>24</c:v>
                </c:pt>
                <c:pt idx="23">
                  <c:v>28</c:v>
                </c:pt>
                <c:pt idx="24">
                  <c:v>29</c:v>
                </c:pt>
                <c:pt idx="25">
                  <c:v>35</c:v>
                </c:pt>
                <c:pt idx="26">
                  <c:v>36</c:v>
                </c:pt>
                <c:pt idx="27">
                  <c:v>36</c:v>
                </c:pt>
                <c:pt idx="28">
                  <c:v>37</c:v>
                </c:pt>
                <c:pt idx="29">
                  <c:v>37</c:v>
                </c:pt>
                <c:pt idx="30">
                  <c:v>37</c:v>
                </c:pt>
                <c:pt idx="31">
                  <c:v>37</c:v>
                </c:pt>
                <c:pt idx="32">
                  <c:v>38</c:v>
                </c:pt>
                <c:pt idx="33">
                  <c:v>39</c:v>
                </c:pt>
                <c:pt idx="34">
                  <c:v>39</c:v>
                </c:pt>
                <c:pt idx="35">
                  <c:v>39</c:v>
                </c:pt>
                <c:pt idx="36">
                  <c:v>40</c:v>
                </c:pt>
                <c:pt idx="37">
                  <c:v>40</c:v>
                </c:pt>
                <c:pt idx="38">
                  <c:v>41</c:v>
                </c:pt>
                <c:pt idx="39">
                  <c:v>42</c:v>
                </c:pt>
                <c:pt idx="40">
                  <c:v>44</c:v>
                </c:pt>
                <c:pt idx="41">
                  <c:v>44</c:v>
                </c:pt>
                <c:pt idx="42">
                  <c:v>44</c:v>
                </c:pt>
                <c:pt idx="43">
                  <c:v>48</c:v>
                </c:pt>
                <c:pt idx="44">
                  <c:v>50</c:v>
                </c:pt>
                <c:pt idx="45">
                  <c:v>52</c:v>
                </c:pt>
                <c:pt idx="46">
                  <c:v>62</c:v>
                </c:pt>
                <c:pt idx="47">
                  <c:v>66</c:v>
                </c:pt>
                <c:pt idx="48">
                  <c:v>67</c:v>
                </c:pt>
                <c:pt idx="49">
                  <c:v>69</c:v>
                </c:pt>
                <c:pt idx="50">
                  <c:v>71</c:v>
                </c:pt>
                <c:pt idx="51">
                  <c:v>74</c:v>
                </c:pt>
                <c:pt idx="52">
                  <c:v>80</c:v>
                </c:pt>
                <c:pt idx="53">
                  <c:v>87</c:v>
                </c:pt>
                <c:pt idx="54">
                  <c:v>98</c:v>
                </c:pt>
                <c:pt idx="55">
                  <c:v>101</c:v>
                </c:pt>
                <c:pt idx="56">
                  <c:v>101</c:v>
                </c:pt>
                <c:pt idx="57">
                  <c:v>111</c:v>
                </c:pt>
                <c:pt idx="58">
                  <c:v>117</c:v>
                </c:pt>
                <c:pt idx="59">
                  <c:v>129</c:v>
                </c:pt>
                <c:pt idx="60">
                  <c:v>150</c:v>
                </c:pt>
                <c:pt idx="61">
                  <c:v>187</c:v>
                </c:pt>
                <c:pt idx="62">
                  <c:v>193</c:v>
                </c:pt>
                <c:pt idx="63">
                  <c:v>193</c:v>
                </c:pt>
                <c:pt idx="64">
                  <c:v>229</c:v>
                </c:pt>
                <c:pt idx="65">
                  <c:v>293</c:v>
                </c:pt>
                <c:pt idx="66">
                  <c:v>584</c:v>
                </c:pt>
                <c:pt idx="67">
                  <c:v>1080</c:v>
                </c:pt>
                <c:pt idx="68">
                  <c:v>1590</c:v>
                </c:pt>
                <c:pt idx="69">
                  <c:v>2101</c:v>
                </c:pt>
                <c:pt idx="70">
                  <c:v>2755</c:v>
                </c:pt>
                <c:pt idx="71">
                  <c:v>3334</c:v>
                </c:pt>
                <c:pt idx="72">
                  <c:v>4201</c:v>
                </c:pt>
                <c:pt idx="73">
                  <c:v>5224</c:v>
                </c:pt>
                <c:pt idx="74">
                  <c:v>6594</c:v>
                </c:pt>
                <c:pt idx="75">
                  <c:v>8105</c:v>
                </c:pt>
                <c:pt idx="76">
                  <c:v>8559</c:v>
                </c:pt>
                <c:pt idx="77">
                  <c:v>8725</c:v>
                </c:pt>
                <c:pt idx="78">
                  <c:v>10021</c:v>
                </c:pt>
                <c:pt idx="79">
                  <c:v>11839</c:v>
                </c:pt>
                <c:pt idx="80">
                  <c:v>13589</c:v>
                </c:pt>
                <c:pt idx="81">
                  <c:v>15643</c:v>
                </c:pt>
                <c:pt idx="82">
                  <c:v>17884</c:v>
                </c:pt>
                <c:pt idx="83">
                  <c:v>18445</c:v>
                </c:pt>
                <c:pt idx="84">
                  <c:v>18557</c:v>
                </c:pt>
                <c:pt idx="85">
                  <c:v>20435</c:v>
                </c:pt>
                <c:pt idx="86">
                  <c:v>22582</c:v>
                </c:pt>
                <c:pt idx="87">
                  <c:v>25406</c:v>
                </c:pt>
                <c:pt idx="88">
                  <c:v>28193</c:v>
                </c:pt>
                <c:pt idx="89">
                  <c:v>31250</c:v>
                </c:pt>
                <c:pt idx="90">
                  <c:v>31895</c:v>
                </c:pt>
                <c:pt idx="91">
                  <c:v>32654</c:v>
                </c:pt>
                <c:pt idx="92">
                  <c:v>35786</c:v>
                </c:pt>
                <c:pt idx="93">
                  <c:v>39522</c:v>
                </c:pt>
                <c:pt idx="94">
                  <c:v>43871</c:v>
                </c:pt>
                <c:pt idx="95">
                  <c:v>48667</c:v>
                </c:pt>
                <c:pt idx="96">
                  <c:v>49785</c:v>
                </c:pt>
                <c:pt idx="97">
                  <c:v>50323</c:v>
                </c:pt>
                <c:pt idx="98">
                  <c:v>50560</c:v>
                </c:pt>
                <c:pt idx="99">
                  <c:v>50823</c:v>
                </c:pt>
                <c:pt idx="100">
                  <c:v>53911</c:v>
                </c:pt>
                <c:pt idx="101">
                  <c:v>58425</c:v>
                </c:pt>
                <c:pt idx="102">
                  <c:v>65396</c:v>
                </c:pt>
                <c:pt idx="103">
                  <c:v>72974</c:v>
                </c:pt>
                <c:pt idx="104">
                  <c:v>75724</c:v>
                </c:pt>
                <c:pt idx="105">
                  <c:v>77126</c:v>
                </c:pt>
                <c:pt idx="106">
                  <c:v>86403</c:v>
                </c:pt>
                <c:pt idx="107">
                  <c:v>95221</c:v>
                </c:pt>
                <c:pt idx="108">
                  <c:v>104956</c:v>
                </c:pt>
                <c:pt idx="109">
                  <c:v>116539</c:v>
                </c:pt>
                <c:pt idx="110">
                  <c:v>127537</c:v>
                </c:pt>
                <c:pt idx="111">
                  <c:v>130078</c:v>
                </c:pt>
                <c:pt idx="112">
                  <c:v>131639</c:v>
                </c:pt>
                <c:pt idx="113">
                  <c:v>141731</c:v>
                </c:pt>
                <c:pt idx="114">
                  <c:v>152387</c:v>
                </c:pt>
                <c:pt idx="115">
                  <c:v>164386</c:v>
                </c:pt>
                <c:pt idx="116">
                  <c:v>177306</c:v>
                </c:pt>
                <c:pt idx="117">
                  <c:v>188213</c:v>
                </c:pt>
                <c:pt idx="118">
                  <c:v>191452</c:v>
                </c:pt>
                <c:pt idx="119">
                  <c:v>193983</c:v>
                </c:pt>
                <c:pt idx="120">
                  <c:v>202520</c:v>
                </c:pt>
                <c:pt idx="121">
                  <c:v>210092</c:v>
                </c:pt>
                <c:pt idx="122">
                  <c:v>218722</c:v>
                </c:pt>
                <c:pt idx="123">
                  <c:v>227095</c:v>
                </c:pt>
                <c:pt idx="124">
                  <c:v>234876</c:v>
                </c:pt>
                <c:pt idx="125">
                  <c:v>237108</c:v>
                </c:pt>
                <c:pt idx="126">
                  <c:v>238792</c:v>
                </c:pt>
                <c:pt idx="127">
                  <c:v>245252</c:v>
                </c:pt>
                <c:pt idx="128">
                  <c:v>252116</c:v>
                </c:pt>
                <c:pt idx="129">
                  <c:v>259366</c:v>
                </c:pt>
                <c:pt idx="130">
                  <c:v>266812</c:v>
                </c:pt>
                <c:pt idx="131">
                  <c:v>274022</c:v>
                </c:pt>
                <c:pt idx="132">
                  <c:v>276302</c:v>
                </c:pt>
                <c:pt idx="133">
                  <c:v>277863</c:v>
                </c:pt>
                <c:pt idx="134">
                  <c:v>282938</c:v>
                </c:pt>
                <c:pt idx="135">
                  <c:v>288269</c:v>
                </c:pt>
                <c:pt idx="136">
                  <c:v>293139</c:v>
                </c:pt>
                <c:pt idx="137">
                  <c:v>298008</c:v>
                </c:pt>
                <c:pt idx="138">
                  <c:v>302163</c:v>
                </c:pt>
                <c:pt idx="139">
                  <c:v>303337</c:v>
                </c:pt>
                <c:pt idx="140">
                  <c:v>304136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List1!$B$4:$EL$4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10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17</c:v>
                </c:pt>
                <c:pt idx="48">
                  <c:v>18</c:v>
                </c:pt>
                <c:pt idx="49">
                  <c:v>18</c:v>
                </c:pt>
                <c:pt idx="50">
                  <c:v>18</c:v>
                </c:pt>
                <c:pt idx="51">
                  <c:v>19</c:v>
                </c:pt>
                <c:pt idx="52">
                  <c:v>20</c:v>
                </c:pt>
                <c:pt idx="53">
                  <c:v>23</c:v>
                </c:pt>
                <c:pt idx="54">
                  <c:v>29</c:v>
                </c:pt>
                <c:pt idx="55">
                  <c:v>32</c:v>
                </c:pt>
                <c:pt idx="56">
                  <c:v>32</c:v>
                </c:pt>
                <c:pt idx="57">
                  <c:v>34</c:v>
                </c:pt>
                <c:pt idx="58">
                  <c:v>39</c:v>
                </c:pt>
                <c:pt idx="59">
                  <c:v>46</c:v>
                </c:pt>
                <c:pt idx="60">
                  <c:v>93</c:v>
                </c:pt>
                <c:pt idx="61">
                  <c:v>149</c:v>
                </c:pt>
                <c:pt idx="62">
                  <c:v>185</c:v>
                </c:pt>
                <c:pt idx="63">
                  <c:v>378</c:v>
                </c:pt>
                <c:pt idx="64">
                  <c:v>3903</c:v>
                </c:pt>
                <c:pt idx="65">
                  <c:v>10729</c:v>
                </c:pt>
                <c:pt idx="66">
                  <c:v>16838</c:v>
                </c:pt>
                <c:pt idx="67">
                  <c:v>23647</c:v>
                </c:pt>
                <c:pt idx="68">
                  <c:v>28434</c:v>
                </c:pt>
                <c:pt idx="69">
                  <c:v>31049</c:v>
                </c:pt>
                <c:pt idx="70">
                  <c:v>33634</c:v>
                </c:pt>
                <c:pt idx="71">
                  <c:v>39506</c:v>
                </c:pt>
                <c:pt idx="72">
                  <c:v>46415</c:v>
                </c:pt>
                <c:pt idx="73">
                  <c:v>52335</c:v>
                </c:pt>
                <c:pt idx="74">
                  <c:v>57982</c:v>
                </c:pt>
                <c:pt idx="75">
                  <c:v>62396</c:v>
                </c:pt>
                <c:pt idx="76">
                  <c:v>65143</c:v>
                </c:pt>
                <c:pt idx="77">
                  <c:v>66842</c:v>
                </c:pt>
                <c:pt idx="78">
                  <c:v>69679</c:v>
                </c:pt>
                <c:pt idx="79">
                  <c:v>75084</c:v>
                </c:pt>
                <c:pt idx="80">
                  <c:v>79374</c:v>
                </c:pt>
                <c:pt idx="81">
                  <c:v>83494</c:v>
                </c:pt>
                <c:pt idx="82">
                  <c:v>88242</c:v>
                </c:pt>
                <c:pt idx="83">
                  <c:v>90551</c:v>
                </c:pt>
                <c:pt idx="84">
                  <c:v>91286</c:v>
                </c:pt>
                <c:pt idx="85">
                  <c:v>96184</c:v>
                </c:pt>
                <c:pt idx="86">
                  <c:v>100848</c:v>
                </c:pt>
                <c:pt idx="87">
                  <c:v>105439</c:v>
                </c:pt>
                <c:pt idx="88">
                  <c:v>110145</c:v>
                </c:pt>
                <c:pt idx="89">
                  <c:v>115678</c:v>
                </c:pt>
                <c:pt idx="90">
                  <c:v>117209</c:v>
                </c:pt>
                <c:pt idx="91">
                  <c:v>118853</c:v>
                </c:pt>
                <c:pt idx="92">
                  <c:v>125055</c:v>
                </c:pt>
                <c:pt idx="93">
                  <c:v>132913</c:v>
                </c:pt>
                <c:pt idx="94">
                  <c:v>139470</c:v>
                </c:pt>
                <c:pt idx="95">
                  <c:v>146691</c:v>
                </c:pt>
                <c:pt idx="96">
                  <c:v>149149</c:v>
                </c:pt>
                <c:pt idx="97">
                  <c:v>151153</c:v>
                </c:pt>
                <c:pt idx="98">
                  <c:v>152944</c:v>
                </c:pt>
                <c:pt idx="99">
                  <c:v>153862</c:v>
                </c:pt>
                <c:pt idx="100">
                  <c:v>159624</c:v>
                </c:pt>
                <c:pt idx="101">
                  <c:v>165914</c:v>
                </c:pt>
                <c:pt idx="102">
                  <c:v>172227</c:v>
                </c:pt>
                <c:pt idx="103">
                  <c:v>180258</c:v>
                </c:pt>
                <c:pt idx="104">
                  <c:v>184390</c:v>
                </c:pt>
                <c:pt idx="105">
                  <c:v>186886</c:v>
                </c:pt>
                <c:pt idx="106">
                  <c:v>193386</c:v>
                </c:pt>
                <c:pt idx="107">
                  <c:v>200666</c:v>
                </c:pt>
                <c:pt idx="108">
                  <c:v>206953</c:v>
                </c:pt>
                <c:pt idx="109">
                  <c:v>213288</c:v>
                </c:pt>
                <c:pt idx="110">
                  <c:v>223469</c:v>
                </c:pt>
                <c:pt idx="111">
                  <c:v>227583</c:v>
                </c:pt>
                <c:pt idx="112">
                  <c:v>230596</c:v>
                </c:pt>
                <c:pt idx="113">
                  <c:v>235427</c:v>
                </c:pt>
                <c:pt idx="114">
                  <c:v>240402</c:v>
                </c:pt>
                <c:pt idx="115">
                  <c:v>244737</c:v>
                </c:pt>
                <c:pt idx="116">
                  <c:v>249120</c:v>
                </c:pt>
                <c:pt idx="117">
                  <c:v>255161</c:v>
                </c:pt>
                <c:pt idx="118">
                  <c:v>256334</c:v>
                </c:pt>
                <c:pt idx="119">
                  <c:v>257519</c:v>
                </c:pt>
                <c:pt idx="120">
                  <c:v>260102</c:v>
                </c:pt>
                <c:pt idx="121">
                  <c:v>263406</c:v>
                </c:pt>
                <c:pt idx="122">
                  <c:v>266771</c:v>
                </c:pt>
                <c:pt idx="123">
                  <c:v>269906</c:v>
                </c:pt>
                <c:pt idx="124">
                  <c:v>272799</c:v>
                </c:pt>
                <c:pt idx="125">
                  <c:v>273698</c:v>
                </c:pt>
                <c:pt idx="126">
                  <c:v>274485</c:v>
                </c:pt>
                <c:pt idx="127">
                  <c:v>276190</c:v>
                </c:pt>
                <c:pt idx="128">
                  <c:v>278344</c:v>
                </c:pt>
                <c:pt idx="129">
                  <c:v>280770</c:v>
                </c:pt>
                <c:pt idx="130">
                  <c:v>283198</c:v>
                </c:pt>
                <c:pt idx="131">
                  <c:v>286264</c:v>
                </c:pt>
                <c:pt idx="132">
                  <c:v>287539</c:v>
                </c:pt>
                <c:pt idx="133">
                  <c:v>288704</c:v>
                </c:pt>
                <c:pt idx="134">
                  <c:v>290710</c:v>
                </c:pt>
                <c:pt idx="135">
                  <c:v>292444</c:v>
                </c:pt>
                <c:pt idx="136">
                  <c:v>293787</c:v>
                </c:pt>
                <c:pt idx="137">
                  <c:v>295160</c:v>
                </c:pt>
                <c:pt idx="138">
                  <c:v>296474</c:v>
                </c:pt>
                <c:pt idx="139">
                  <c:v>297235</c:v>
                </c:pt>
                <c:pt idx="140">
                  <c:v>297595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List1!$B$5:$EL$5</c:f>
              <c:numCache>
                <c:formatCode>General</c:formatCode>
                <c:ptCount val="141"/>
                <c:pt idx="0">
                  <c:v>10</c:v>
                </c:pt>
                <c:pt idx="1">
                  <c:v>85</c:v>
                </c:pt>
                <c:pt idx="2">
                  <c:v>395</c:v>
                </c:pt>
                <c:pt idx="3">
                  <c:v>686</c:v>
                </c:pt>
                <c:pt idx="4">
                  <c:v>881</c:v>
                </c:pt>
                <c:pt idx="5">
                  <c:v>886</c:v>
                </c:pt>
                <c:pt idx="6">
                  <c:v>886</c:v>
                </c:pt>
                <c:pt idx="7">
                  <c:v>888</c:v>
                </c:pt>
                <c:pt idx="8">
                  <c:v>891</c:v>
                </c:pt>
                <c:pt idx="9">
                  <c:v>903</c:v>
                </c:pt>
                <c:pt idx="10">
                  <c:v>958</c:v>
                </c:pt>
                <c:pt idx="11">
                  <c:v>1573</c:v>
                </c:pt>
                <c:pt idx="12">
                  <c:v>3165</c:v>
                </c:pt>
                <c:pt idx="13">
                  <c:v>3468</c:v>
                </c:pt>
                <c:pt idx="14">
                  <c:v>3546</c:v>
                </c:pt>
                <c:pt idx="15">
                  <c:v>4462</c:v>
                </c:pt>
                <c:pt idx="16">
                  <c:v>6404</c:v>
                </c:pt>
                <c:pt idx="17">
                  <c:v>9274</c:v>
                </c:pt>
                <c:pt idx="18">
                  <c:v>13291</c:v>
                </c:pt>
                <c:pt idx="19">
                  <c:v>17135</c:v>
                </c:pt>
                <c:pt idx="20">
                  <c:v>17751</c:v>
                </c:pt>
                <c:pt idx="21">
                  <c:v>17993</c:v>
                </c:pt>
                <c:pt idx="22">
                  <c:v>20717</c:v>
                </c:pt>
                <c:pt idx="23">
                  <c:v>24243</c:v>
                </c:pt>
                <c:pt idx="24">
                  <c:v>28176</c:v>
                </c:pt>
                <c:pt idx="25">
                  <c:v>31965</c:v>
                </c:pt>
                <c:pt idx="26">
                  <c:v>35046</c:v>
                </c:pt>
                <c:pt idx="27">
                  <c:v>35659</c:v>
                </c:pt>
                <c:pt idx="28">
                  <c:v>35785</c:v>
                </c:pt>
                <c:pt idx="29">
                  <c:v>37704</c:v>
                </c:pt>
                <c:pt idx="30">
                  <c:v>40358</c:v>
                </c:pt>
                <c:pt idx="31">
                  <c:v>42733</c:v>
                </c:pt>
                <c:pt idx="32">
                  <c:v>44527</c:v>
                </c:pt>
                <c:pt idx="33">
                  <c:v>46371</c:v>
                </c:pt>
                <c:pt idx="34">
                  <c:v>46550</c:v>
                </c:pt>
                <c:pt idx="35">
                  <c:v>46613</c:v>
                </c:pt>
                <c:pt idx="36">
                  <c:v>47902</c:v>
                </c:pt>
                <c:pt idx="37">
                  <c:v>49570</c:v>
                </c:pt>
                <c:pt idx="38">
                  <c:v>51761</c:v>
                </c:pt>
                <c:pt idx="39">
                  <c:v>55120</c:v>
                </c:pt>
                <c:pt idx="40">
                  <c:v>58095</c:v>
                </c:pt>
                <c:pt idx="41">
                  <c:v>58137</c:v>
                </c:pt>
                <c:pt idx="42">
                  <c:v>58315</c:v>
                </c:pt>
                <c:pt idx="43">
                  <c:v>61065</c:v>
                </c:pt>
                <c:pt idx="44">
                  <c:v>64885</c:v>
                </c:pt>
                <c:pt idx="45">
                  <c:v>69697</c:v>
                </c:pt>
                <c:pt idx="46">
                  <c:v>75138</c:v>
                </c:pt>
                <c:pt idx="47">
                  <c:v>80160</c:v>
                </c:pt>
                <c:pt idx="48">
                  <c:v>80872</c:v>
                </c:pt>
                <c:pt idx="49">
                  <c:v>81004</c:v>
                </c:pt>
                <c:pt idx="50">
                  <c:v>83324</c:v>
                </c:pt>
                <c:pt idx="51">
                  <c:v>87546</c:v>
                </c:pt>
                <c:pt idx="52">
                  <c:v>92066</c:v>
                </c:pt>
                <c:pt idx="53">
                  <c:v>96644</c:v>
                </c:pt>
                <c:pt idx="54">
                  <c:v>100298</c:v>
                </c:pt>
                <c:pt idx="55">
                  <c:v>100460</c:v>
                </c:pt>
                <c:pt idx="56">
                  <c:v>100464</c:v>
                </c:pt>
                <c:pt idx="57">
                  <c:v>102920</c:v>
                </c:pt>
                <c:pt idx="58">
                  <c:v>105902</c:v>
                </c:pt>
                <c:pt idx="59">
                  <c:v>109211</c:v>
                </c:pt>
                <c:pt idx="60">
                  <c:v>113437</c:v>
                </c:pt>
                <c:pt idx="61">
                  <c:v>116915</c:v>
                </c:pt>
                <c:pt idx="62">
                  <c:v>117082</c:v>
                </c:pt>
                <c:pt idx="63">
                  <c:v>117187</c:v>
                </c:pt>
                <c:pt idx="64">
                  <c:v>118874</c:v>
                </c:pt>
                <c:pt idx="65">
                  <c:v>120992</c:v>
                </c:pt>
                <c:pt idx="66">
                  <c:v>124126</c:v>
                </c:pt>
                <c:pt idx="67">
                  <c:v>127043</c:v>
                </c:pt>
                <c:pt idx="68">
                  <c:v>130076</c:v>
                </c:pt>
                <c:pt idx="69">
                  <c:v>130497</c:v>
                </c:pt>
                <c:pt idx="70">
                  <c:v>130797</c:v>
                </c:pt>
                <c:pt idx="71">
                  <c:v>131987</c:v>
                </c:pt>
                <c:pt idx="72">
                  <c:v>134486</c:v>
                </c:pt>
                <c:pt idx="73">
                  <c:v>137624</c:v>
                </c:pt>
                <c:pt idx="74">
                  <c:v>141399</c:v>
                </c:pt>
                <c:pt idx="75">
                  <c:v>144562</c:v>
                </c:pt>
                <c:pt idx="76">
                  <c:v>144990</c:v>
                </c:pt>
                <c:pt idx="77">
                  <c:v>145099</c:v>
                </c:pt>
                <c:pt idx="78">
                  <c:v>147427</c:v>
                </c:pt>
                <c:pt idx="79">
                  <c:v>150531</c:v>
                </c:pt>
                <c:pt idx="80">
                  <c:v>153002</c:v>
                </c:pt>
                <c:pt idx="81">
                  <c:v>155662</c:v>
                </c:pt>
                <c:pt idx="82">
                  <c:v>158562</c:v>
                </c:pt>
                <c:pt idx="83">
                  <c:v>158618</c:v>
                </c:pt>
                <c:pt idx="84">
                  <c:v>158634</c:v>
                </c:pt>
                <c:pt idx="85">
                  <c:v>159682</c:v>
                </c:pt>
                <c:pt idx="86">
                  <c:v>161270</c:v>
                </c:pt>
                <c:pt idx="87">
                  <c:v>163521</c:v>
                </c:pt>
                <c:pt idx="88">
                  <c:v>165712</c:v>
                </c:pt>
                <c:pt idx="89">
                  <c:v>168311</c:v>
                </c:pt>
                <c:pt idx="90">
                  <c:v>168528</c:v>
                </c:pt>
                <c:pt idx="91">
                  <c:v>168694</c:v>
                </c:pt>
                <c:pt idx="92">
                  <c:v>169663</c:v>
                </c:pt>
                <c:pt idx="93">
                  <c:v>171132</c:v>
                </c:pt>
                <c:pt idx="94">
                  <c:v>173366</c:v>
                </c:pt>
                <c:pt idx="95">
                  <c:v>175846</c:v>
                </c:pt>
                <c:pt idx="96">
                  <c:v>176117</c:v>
                </c:pt>
                <c:pt idx="97">
                  <c:v>176268</c:v>
                </c:pt>
                <c:pt idx="98">
                  <c:v>176314</c:v>
                </c:pt>
                <c:pt idx="99">
                  <c:v>176346</c:v>
                </c:pt>
                <c:pt idx="100">
                  <c:v>178097</c:v>
                </c:pt>
                <c:pt idx="101">
                  <c:v>179850</c:v>
                </c:pt>
                <c:pt idx="102">
                  <c:v>182440</c:v>
                </c:pt>
                <c:pt idx="103">
                  <c:v>184194</c:v>
                </c:pt>
                <c:pt idx="104">
                  <c:v>184316</c:v>
                </c:pt>
                <c:pt idx="105">
                  <c:v>184428</c:v>
                </c:pt>
                <c:pt idx="106">
                  <c:v>185328</c:v>
                </c:pt>
                <c:pt idx="107">
                  <c:v>186993</c:v>
                </c:pt>
                <c:pt idx="108">
                  <c:v>188398</c:v>
                </c:pt>
                <c:pt idx="109">
                  <c:v>190500</c:v>
                </c:pt>
                <c:pt idx="110">
                  <c:v>193759</c:v>
                </c:pt>
                <c:pt idx="111">
                  <c:v>194128</c:v>
                </c:pt>
                <c:pt idx="112">
                  <c:v>194364</c:v>
                </c:pt>
                <c:pt idx="113">
                  <c:v>195742</c:v>
                </c:pt>
                <c:pt idx="114">
                  <c:v>197128</c:v>
                </c:pt>
                <c:pt idx="115">
                  <c:v>198789</c:v>
                </c:pt>
                <c:pt idx="116">
                  <c:v>201036</c:v>
                </c:pt>
                <c:pt idx="117">
                  <c:v>202992</c:v>
                </c:pt>
                <c:pt idx="118">
                  <c:v>203383</c:v>
                </c:pt>
                <c:pt idx="119">
                  <c:v>204031</c:v>
                </c:pt>
                <c:pt idx="120">
                  <c:v>204929</c:v>
                </c:pt>
                <c:pt idx="121">
                  <c:v>206130</c:v>
                </c:pt>
                <c:pt idx="122">
                  <c:v>207250</c:v>
                </c:pt>
                <c:pt idx="123">
                  <c:v>208338</c:v>
                </c:pt>
                <c:pt idx="124">
                  <c:v>209306</c:v>
                </c:pt>
                <c:pt idx="125">
                  <c:v>209401</c:v>
                </c:pt>
                <c:pt idx="126">
                  <c:v>209513</c:v>
                </c:pt>
                <c:pt idx="127">
                  <c:v>210064</c:v>
                </c:pt>
                <c:pt idx="128">
                  <c:v>210989</c:v>
                </c:pt>
                <c:pt idx="129">
                  <c:v>211583</c:v>
                </c:pt>
                <c:pt idx="130">
                  <c:v>213239</c:v>
                </c:pt>
                <c:pt idx="131">
                  <c:v>214248</c:v>
                </c:pt>
                <c:pt idx="132">
                  <c:v>214605</c:v>
                </c:pt>
                <c:pt idx="133">
                  <c:v>214858</c:v>
                </c:pt>
                <c:pt idx="134">
                  <c:v>215840</c:v>
                </c:pt>
                <c:pt idx="135">
                  <c:v>217024</c:v>
                </c:pt>
                <c:pt idx="136">
                  <c:v>218265</c:v>
                </c:pt>
                <c:pt idx="137">
                  <c:v>219585</c:v>
                </c:pt>
                <c:pt idx="138">
                  <c:v>220341</c:v>
                </c:pt>
                <c:pt idx="139">
                  <c:v>220541</c:v>
                </c:pt>
                <c:pt idx="140">
                  <c:v>220765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List1!$B$6:$EL$6</c:f>
              <c:numCache>
                <c:formatCode>General</c:formatCode>
                <c:ptCount val="141"/>
                <c:pt idx="0">
                  <c:v>7</c:v>
                </c:pt>
                <c:pt idx="1">
                  <c:v>17</c:v>
                </c:pt>
                <c:pt idx="2">
                  <c:v>22</c:v>
                </c:pt>
                <c:pt idx="3">
                  <c:v>59</c:v>
                </c:pt>
                <c:pt idx="4">
                  <c:v>61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79</c:v>
                </c:pt>
                <c:pt idx="9">
                  <c:v>120</c:v>
                </c:pt>
                <c:pt idx="10">
                  <c:v>203</c:v>
                </c:pt>
                <c:pt idx="11">
                  <c:v>357</c:v>
                </c:pt>
                <c:pt idx="12">
                  <c:v>544</c:v>
                </c:pt>
                <c:pt idx="13">
                  <c:v>581</c:v>
                </c:pt>
                <c:pt idx="14">
                  <c:v>588</c:v>
                </c:pt>
                <c:pt idx="15">
                  <c:v>1072</c:v>
                </c:pt>
                <c:pt idx="16">
                  <c:v>1949</c:v>
                </c:pt>
                <c:pt idx="17">
                  <c:v>2860</c:v>
                </c:pt>
                <c:pt idx="18">
                  <c:v>3709</c:v>
                </c:pt>
                <c:pt idx="19">
                  <c:v>4570</c:v>
                </c:pt>
                <c:pt idx="20">
                  <c:v>4571</c:v>
                </c:pt>
                <c:pt idx="21">
                  <c:v>4572</c:v>
                </c:pt>
                <c:pt idx="22">
                  <c:v>4693</c:v>
                </c:pt>
                <c:pt idx="23">
                  <c:v>4808</c:v>
                </c:pt>
                <c:pt idx="24">
                  <c:v>4891</c:v>
                </c:pt>
                <c:pt idx="25">
                  <c:v>5012</c:v>
                </c:pt>
                <c:pt idx="26">
                  <c:v>5049</c:v>
                </c:pt>
                <c:pt idx="27">
                  <c:v>5052</c:v>
                </c:pt>
                <c:pt idx="28">
                  <c:v>5056</c:v>
                </c:pt>
                <c:pt idx="29">
                  <c:v>5083</c:v>
                </c:pt>
                <c:pt idx="30">
                  <c:v>5131</c:v>
                </c:pt>
                <c:pt idx="31">
                  <c:v>5180</c:v>
                </c:pt>
                <c:pt idx="32">
                  <c:v>5297</c:v>
                </c:pt>
                <c:pt idx="33">
                  <c:v>5451</c:v>
                </c:pt>
                <c:pt idx="34">
                  <c:v>5452</c:v>
                </c:pt>
                <c:pt idx="35">
                  <c:v>5473</c:v>
                </c:pt>
                <c:pt idx="36">
                  <c:v>5912</c:v>
                </c:pt>
                <c:pt idx="37">
                  <c:v>6592</c:v>
                </c:pt>
                <c:pt idx="38">
                  <c:v>7369</c:v>
                </c:pt>
                <c:pt idx="39">
                  <c:v>8184</c:v>
                </c:pt>
                <c:pt idx="40">
                  <c:v>9003</c:v>
                </c:pt>
                <c:pt idx="41">
                  <c:v>9017</c:v>
                </c:pt>
                <c:pt idx="42">
                  <c:v>9021</c:v>
                </c:pt>
                <c:pt idx="43">
                  <c:v>9285</c:v>
                </c:pt>
                <c:pt idx="44">
                  <c:v>9614</c:v>
                </c:pt>
                <c:pt idx="45">
                  <c:v>9821</c:v>
                </c:pt>
                <c:pt idx="46">
                  <c:v>10180</c:v>
                </c:pt>
                <c:pt idx="47">
                  <c:v>10365</c:v>
                </c:pt>
                <c:pt idx="48">
                  <c:v>10377</c:v>
                </c:pt>
                <c:pt idx="49">
                  <c:v>10379</c:v>
                </c:pt>
                <c:pt idx="50">
                  <c:v>10480</c:v>
                </c:pt>
                <c:pt idx="51">
                  <c:v>10542</c:v>
                </c:pt>
                <c:pt idx="52">
                  <c:v>11036</c:v>
                </c:pt>
                <c:pt idx="53">
                  <c:v>11324</c:v>
                </c:pt>
                <c:pt idx="54">
                  <c:v>11892</c:v>
                </c:pt>
                <c:pt idx="55">
                  <c:v>11900</c:v>
                </c:pt>
                <c:pt idx="56">
                  <c:v>11912</c:v>
                </c:pt>
                <c:pt idx="57">
                  <c:v>12408</c:v>
                </c:pt>
                <c:pt idx="58">
                  <c:v>12722</c:v>
                </c:pt>
                <c:pt idx="59">
                  <c:v>13215</c:v>
                </c:pt>
                <c:pt idx="60">
                  <c:v>13758</c:v>
                </c:pt>
                <c:pt idx="61">
                  <c:v>14217</c:v>
                </c:pt>
                <c:pt idx="62">
                  <c:v>14241</c:v>
                </c:pt>
                <c:pt idx="63">
                  <c:v>14253</c:v>
                </c:pt>
                <c:pt idx="64">
                  <c:v>14590</c:v>
                </c:pt>
                <c:pt idx="65">
                  <c:v>15096</c:v>
                </c:pt>
                <c:pt idx="66">
                  <c:v>15806</c:v>
                </c:pt>
                <c:pt idx="67">
                  <c:v>16412</c:v>
                </c:pt>
                <c:pt idx="68">
                  <c:v>17044</c:v>
                </c:pt>
                <c:pt idx="69">
                  <c:v>17455</c:v>
                </c:pt>
                <c:pt idx="70">
                  <c:v>17975</c:v>
                </c:pt>
                <c:pt idx="71">
                  <c:v>19023</c:v>
                </c:pt>
                <c:pt idx="72">
                  <c:v>20040</c:v>
                </c:pt>
                <c:pt idx="73">
                  <c:v>20866</c:v>
                </c:pt>
                <c:pt idx="74">
                  <c:v>21799</c:v>
                </c:pt>
                <c:pt idx="75">
                  <c:v>22934</c:v>
                </c:pt>
                <c:pt idx="76">
                  <c:v>23138</c:v>
                </c:pt>
                <c:pt idx="77">
                  <c:v>23453</c:v>
                </c:pt>
                <c:pt idx="78">
                  <c:v>24426</c:v>
                </c:pt>
                <c:pt idx="79">
                  <c:v>25350</c:v>
                </c:pt>
                <c:pt idx="80">
                  <c:v>26499</c:v>
                </c:pt>
                <c:pt idx="81">
                  <c:v>27426</c:v>
                </c:pt>
                <c:pt idx="82">
                  <c:v>28285</c:v>
                </c:pt>
                <c:pt idx="83">
                  <c:v>28686</c:v>
                </c:pt>
                <c:pt idx="84">
                  <c:v>28851</c:v>
                </c:pt>
                <c:pt idx="85">
                  <c:v>29510</c:v>
                </c:pt>
                <c:pt idx="86">
                  <c:v>30254</c:v>
                </c:pt>
                <c:pt idx="87">
                  <c:v>31438</c:v>
                </c:pt>
                <c:pt idx="88">
                  <c:v>32760</c:v>
                </c:pt>
                <c:pt idx="89">
                  <c:v>34002</c:v>
                </c:pt>
                <c:pt idx="90">
                  <c:v>34457</c:v>
                </c:pt>
                <c:pt idx="91">
                  <c:v>34544</c:v>
                </c:pt>
                <c:pt idx="92">
                  <c:v>35395</c:v>
                </c:pt>
                <c:pt idx="93">
                  <c:v>36608</c:v>
                </c:pt>
                <c:pt idx="94">
                  <c:v>37617</c:v>
                </c:pt>
                <c:pt idx="95">
                  <c:v>39911</c:v>
                </c:pt>
                <c:pt idx="96">
                  <c:v>40970</c:v>
                </c:pt>
                <c:pt idx="97">
                  <c:v>41771</c:v>
                </c:pt>
                <c:pt idx="98">
                  <c:v>42019</c:v>
                </c:pt>
                <c:pt idx="99">
                  <c:v>42488</c:v>
                </c:pt>
                <c:pt idx="100">
                  <c:v>43581</c:v>
                </c:pt>
                <c:pt idx="101">
                  <c:v>44671</c:v>
                </c:pt>
                <c:pt idx="102">
                  <c:v>46942</c:v>
                </c:pt>
                <c:pt idx="103">
                  <c:v>50003</c:v>
                </c:pt>
                <c:pt idx="104">
                  <c:v>50751</c:v>
                </c:pt>
                <c:pt idx="105">
                  <c:v>51129</c:v>
                </c:pt>
                <c:pt idx="106">
                  <c:v>52981</c:v>
                </c:pt>
                <c:pt idx="107">
                  <c:v>54663</c:v>
                </c:pt>
                <c:pt idx="108">
                  <c:v>56028</c:v>
                </c:pt>
                <c:pt idx="109">
                  <c:v>58020</c:v>
                </c:pt>
                <c:pt idx="110">
                  <c:v>60105</c:v>
                </c:pt>
                <c:pt idx="111">
                  <c:v>62354</c:v>
                </c:pt>
                <c:pt idx="112">
                  <c:v>63194</c:v>
                </c:pt>
                <c:pt idx="113">
                  <c:v>66055</c:v>
                </c:pt>
                <c:pt idx="114">
                  <c:v>67997</c:v>
                </c:pt>
                <c:pt idx="115">
                  <c:v>69700</c:v>
                </c:pt>
                <c:pt idx="116">
                  <c:v>72952</c:v>
                </c:pt>
                <c:pt idx="117">
                  <c:v>76636</c:v>
                </c:pt>
                <c:pt idx="118">
                  <c:v>78131</c:v>
                </c:pt>
                <c:pt idx="119">
                  <c:v>78660</c:v>
                </c:pt>
                <c:pt idx="120">
                  <c:v>79974</c:v>
                </c:pt>
                <c:pt idx="121">
                  <c:v>81302</c:v>
                </c:pt>
                <c:pt idx="122">
                  <c:v>83087</c:v>
                </c:pt>
                <c:pt idx="123">
                  <c:v>86691</c:v>
                </c:pt>
                <c:pt idx="124">
                  <c:v>90526</c:v>
                </c:pt>
                <c:pt idx="125">
                  <c:v>91358</c:v>
                </c:pt>
                <c:pt idx="126">
                  <c:v>92339</c:v>
                </c:pt>
                <c:pt idx="127">
                  <c:v>95509</c:v>
                </c:pt>
                <c:pt idx="128">
                  <c:v>98898</c:v>
                </c:pt>
                <c:pt idx="129">
                  <c:v>102669</c:v>
                </c:pt>
                <c:pt idx="130">
                  <c:v>107797</c:v>
                </c:pt>
                <c:pt idx="131">
                  <c:v>113198</c:v>
                </c:pt>
                <c:pt idx="132">
                  <c:v>114984</c:v>
                </c:pt>
                <c:pt idx="133">
                  <c:v>116037</c:v>
                </c:pt>
                <c:pt idx="134">
                  <c:v>119402</c:v>
                </c:pt>
                <c:pt idx="135">
                  <c:v>122691</c:v>
                </c:pt>
                <c:pt idx="136">
                  <c:v>125516</c:v>
                </c:pt>
                <c:pt idx="137">
                  <c:v>128934</c:v>
                </c:pt>
                <c:pt idx="138">
                  <c:v>131712</c:v>
                </c:pt>
                <c:pt idx="139">
                  <c:v>132637</c:v>
                </c:pt>
                <c:pt idx="140">
                  <c:v>133382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20299240246086112"/>
          <c:w val="0.73221684886657512"/>
          <c:h val="0.781026028787334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9.4434140000000006</c:v>
                </c:pt>
                <c:pt idx="1">
                  <c:v>10.180389999999999</c:v>
                </c:pt>
                <c:pt idx="2">
                  <c:v>10.777900000000001</c:v>
                </c:pt>
                <c:pt idx="3">
                  <c:v>9.9246189999999999</c:v>
                </c:pt>
                <c:pt idx="4">
                  <c:v>9.5106769999999994</c:v>
                </c:pt>
                <c:pt idx="5">
                  <c:v>8.6775579999999994</c:v>
                </c:pt>
                <c:pt idx="6">
                  <c:v>10.32696</c:v>
                </c:pt>
                <c:pt idx="7">
                  <c:v>10.38594</c:v>
                </c:pt>
                <c:pt idx="8">
                  <c:v>9.9815660000000008</c:v>
                </c:pt>
                <c:pt idx="9">
                  <c:v>11.210290000000001</c:v>
                </c:pt>
                <c:pt idx="10">
                  <c:v>9.3066600000000008</c:v>
                </c:pt>
                <c:pt idx="11">
                  <c:v>10.132400000000001</c:v>
                </c:pt>
                <c:pt idx="12">
                  <c:v>9.9300759999999997</c:v>
                </c:pt>
                <c:pt idx="13">
                  <c:v>12.29189</c:v>
                </c:pt>
                <c:pt idx="14">
                  <c:v>10.460229999999999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21.046787999999999</c:v>
                </c:pt>
                <c:pt idx="1">
                  <c:v>20.013021999999999</c:v>
                </c:pt>
                <c:pt idx="2">
                  <c:v>19.262422000000001</c:v>
                </c:pt>
                <c:pt idx="3">
                  <c:v>19.305105999999999</c:v>
                </c:pt>
                <c:pt idx="4">
                  <c:v>19.488496000000001</c:v>
                </c:pt>
                <c:pt idx="5">
                  <c:v>20.258407999999999</c:v>
                </c:pt>
                <c:pt idx="6">
                  <c:v>18.254071</c:v>
                </c:pt>
                <c:pt idx="7">
                  <c:v>17.844155000000001</c:v>
                </c:pt>
                <c:pt idx="8">
                  <c:v>18.059481000000002</c:v>
                </c:pt>
                <c:pt idx="9">
                  <c:v>16.671406999999999</c:v>
                </c:pt>
                <c:pt idx="10">
                  <c:v>18.426117999999999</c:v>
                </c:pt>
                <c:pt idx="11">
                  <c:v>17.272355000000001</c:v>
                </c:pt>
                <c:pt idx="12">
                  <c:v>17.463125999999999</c:v>
                </c:pt>
                <c:pt idx="13">
                  <c:v>14.032975</c:v>
                </c:pt>
                <c:pt idx="14">
                  <c:v>15.682432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3.0952025000000001</c:v>
                </c:pt>
                <c:pt idx="1">
                  <c:v>2.3684215000000002</c:v>
                </c:pt>
                <c:pt idx="2">
                  <c:v>2.5880396000000001</c:v>
                </c:pt>
                <c:pt idx="3">
                  <c:v>2.6480424999999999</c:v>
                </c:pt>
                <c:pt idx="4">
                  <c:v>2.2127061000000001</c:v>
                </c:pt>
                <c:pt idx="5">
                  <c:v>2.2118619000000002</c:v>
                </c:pt>
                <c:pt idx="6">
                  <c:v>3.3434634000000001</c:v>
                </c:pt>
                <c:pt idx="7">
                  <c:v>2.6598579</c:v>
                </c:pt>
                <c:pt idx="8">
                  <c:v>3.4876326999999998</c:v>
                </c:pt>
                <c:pt idx="9">
                  <c:v>3.1217733000000001</c:v>
                </c:pt>
                <c:pt idx="10">
                  <c:v>2.4028489999999998</c:v>
                </c:pt>
                <c:pt idx="11">
                  <c:v>2.4723959</c:v>
                </c:pt>
                <c:pt idx="12">
                  <c:v>2.7858531000000002</c:v>
                </c:pt>
                <c:pt idx="13">
                  <c:v>5.1417738999999996</c:v>
                </c:pt>
                <c:pt idx="14">
                  <c:v>3.5685551000000002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3.6201099999999999</c:v>
                </c:pt>
                <c:pt idx="1">
                  <c:v>2.335013</c:v>
                </c:pt>
                <c:pt idx="2">
                  <c:v>3.572784</c:v>
                </c:pt>
                <c:pt idx="3">
                  <c:v>1.6518299999999999</c:v>
                </c:pt>
                <c:pt idx="4">
                  <c:v>3.2068840000000001</c:v>
                </c:pt>
                <c:pt idx="5">
                  <c:v>2.8649800000000001</c:v>
                </c:pt>
                <c:pt idx="6">
                  <c:v>3.4647890000000001</c:v>
                </c:pt>
                <c:pt idx="7">
                  <c:v>2.835877</c:v>
                </c:pt>
                <c:pt idx="8">
                  <c:v>3.3427829999999998</c:v>
                </c:pt>
                <c:pt idx="9">
                  <c:v>2.1374919999999999</c:v>
                </c:pt>
                <c:pt idx="10">
                  <c:v>3.5168349999999999</c:v>
                </c:pt>
                <c:pt idx="11">
                  <c:v>2.9023569999999999</c:v>
                </c:pt>
                <c:pt idx="12">
                  <c:v>3.8150080000000002</c:v>
                </c:pt>
                <c:pt idx="13">
                  <c:v>2.7085940000000002</c:v>
                </c:pt>
                <c:pt idx="14">
                  <c:v>3.3204060000000002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10.351139999999999</c:v>
                </c:pt>
                <c:pt idx="1">
                  <c:v>10.629770000000001</c:v>
                </c:pt>
                <c:pt idx="2">
                  <c:v>12.89227</c:v>
                </c:pt>
                <c:pt idx="3">
                  <c:v>10.70707</c:v>
                </c:pt>
                <c:pt idx="4">
                  <c:v>11.78074</c:v>
                </c:pt>
                <c:pt idx="5">
                  <c:v>10.199339999999999</c:v>
                </c:pt>
                <c:pt idx="6">
                  <c:v>10.83663</c:v>
                </c:pt>
                <c:pt idx="7">
                  <c:v>8.9673370000000006</c:v>
                </c:pt>
                <c:pt idx="8">
                  <c:v>11.58722</c:v>
                </c:pt>
                <c:pt idx="9">
                  <c:v>10.98981</c:v>
                </c:pt>
                <c:pt idx="10">
                  <c:v>9.9549479999999999</c:v>
                </c:pt>
                <c:pt idx="11">
                  <c:v>10.32272</c:v>
                </c:pt>
                <c:pt idx="12">
                  <c:v>12.671939999999999</c:v>
                </c:pt>
                <c:pt idx="13">
                  <c:v>9.8509159999999998</c:v>
                </c:pt>
                <c:pt idx="14">
                  <c:v>12.93449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Sheet1!$B$2:$EL$2</c:f>
              <c:numCache>
                <c:formatCode>General</c:formatCode>
                <c:ptCount val="141"/>
                <c:pt idx="0">
                  <c:v>1252</c:v>
                </c:pt>
                <c:pt idx="1">
                  <c:v>2297</c:v>
                </c:pt>
                <c:pt idx="2">
                  <c:v>3445</c:v>
                </c:pt>
                <c:pt idx="3">
                  <c:v>3475</c:v>
                </c:pt>
                <c:pt idx="4">
                  <c:v>1306</c:v>
                </c:pt>
                <c:pt idx="5">
                  <c:v>261</c:v>
                </c:pt>
                <c:pt idx="6">
                  <c:v>1267</c:v>
                </c:pt>
                <c:pt idx="7">
                  <c:v>915</c:v>
                </c:pt>
                <c:pt idx="8">
                  <c:v>3570</c:v>
                </c:pt>
                <c:pt idx="9">
                  <c:v>4492</c:v>
                </c:pt>
                <c:pt idx="10">
                  <c:v>5815</c:v>
                </c:pt>
                <c:pt idx="11">
                  <c:v>7941</c:v>
                </c:pt>
                <c:pt idx="12">
                  <c:v>9929</c:v>
                </c:pt>
                <c:pt idx="13">
                  <c:v>2013</c:v>
                </c:pt>
                <c:pt idx="14">
                  <c:v>1750</c:v>
                </c:pt>
                <c:pt idx="15">
                  <c:v>9788</c:v>
                </c:pt>
                <c:pt idx="16">
                  <c:v>13352</c:v>
                </c:pt>
                <c:pt idx="17">
                  <c:v>13475</c:v>
                </c:pt>
                <c:pt idx="18">
                  <c:v>15156</c:v>
                </c:pt>
                <c:pt idx="19">
                  <c:v>13934</c:v>
                </c:pt>
                <c:pt idx="20">
                  <c:v>3375</c:v>
                </c:pt>
                <c:pt idx="21">
                  <c:v>3229</c:v>
                </c:pt>
                <c:pt idx="22">
                  <c:v>14256</c:v>
                </c:pt>
                <c:pt idx="23">
                  <c:v>15199</c:v>
                </c:pt>
                <c:pt idx="24">
                  <c:v>16175</c:v>
                </c:pt>
                <c:pt idx="25">
                  <c:v>17264</c:v>
                </c:pt>
                <c:pt idx="26">
                  <c:v>15771</c:v>
                </c:pt>
                <c:pt idx="27">
                  <c:v>4143</c:v>
                </c:pt>
                <c:pt idx="28">
                  <c:v>3106</c:v>
                </c:pt>
                <c:pt idx="29">
                  <c:v>12543</c:v>
                </c:pt>
                <c:pt idx="30">
                  <c:v>14448</c:v>
                </c:pt>
                <c:pt idx="31">
                  <c:v>13475</c:v>
                </c:pt>
                <c:pt idx="32">
                  <c:v>13111</c:v>
                </c:pt>
                <c:pt idx="33">
                  <c:v>13984</c:v>
                </c:pt>
                <c:pt idx="34">
                  <c:v>1800</c:v>
                </c:pt>
                <c:pt idx="35">
                  <c:v>1870</c:v>
                </c:pt>
                <c:pt idx="36">
                  <c:v>11817</c:v>
                </c:pt>
                <c:pt idx="37">
                  <c:v>14287</c:v>
                </c:pt>
                <c:pt idx="38">
                  <c:v>15328</c:v>
                </c:pt>
                <c:pt idx="39">
                  <c:v>17779</c:v>
                </c:pt>
                <c:pt idx="40">
                  <c:v>16052</c:v>
                </c:pt>
                <c:pt idx="41">
                  <c:v>3170</c:v>
                </c:pt>
                <c:pt idx="42">
                  <c:v>3320</c:v>
                </c:pt>
                <c:pt idx="43">
                  <c:v>15354</c:v>
                </c:pt>
                <c:pt idx="44">
                  <c:v>16952</c:v>
                </c:pt>
                <c:pt idx="45">
                  <c:v>18633</c:v>
                </c:pt>
                <c:pt idx="46">
                  <c:v>22379</c:v>
                </c:pt>
                <c:pt idx="47">
                  <c:v>21332</c:v>
                </c:pt>
                <c:pt idx="48">
                  <c:v>4535</c:v>
                </c:pt>
                <c:pt idx="49">
                  <c:v>2354</c:v>
                </c:pt>
                <c:pt idx="50">
                  <c:v>15643</c:v>
                </c:pt>
                <c:pt idx="51">
                  <c:v>17622</c:v>
                </c:pt>
                <c:pt idx="52">
                  <c:v>17899</c:v>
                </c:pt>
                <c:pt idx="53">
                  <c:v>20238</c:v>
                </c:pt>
                <c:pt idx="54">
                  <c:v>18970</c:v>
                </c:pt>
                <c:pt idx="55">
                  <c:v>3087</c:v>
                </c:pt>
                <c:pt idx="56">
                  <c:v>2027</c:v>
                </c:pt>
                <c:pt idx="57">
                  <c:v>16050</c:v>
                </c:pt>
                <c:pt idx="58">
                  <c:v>19767</c:v>
                </c:pt>
                <c:pt idx="59">
                  <c:v>19759</c:v>
                </c:pt>
                <c:pt idx="60">
                  <c:v>23382</c:v>
                </c:pt>
                <c:pt idx="61">
                  <c:v>21347</c:v>
                </c:pt>
                <c:pt idx="62">
                  <c:v>3478</c:v>
                </c:pt>
                <c:pt idx="63">
                  <c:v>2874</c:v>
                </c:pt>
                <c:pt idx="64">
                  <c:v>22651</c:v>
                </c:pt>
                <c:pt idx="65">
                  <c:v>30333</c:v>
                </c:pt>
                <c:pt idx="66">
                  <c:v>34827</c:v>
                </c:pt>
                <c:pt idx="67">
                  <c:v>37466</c:v>
                </c:pt>
                <c:pt idx="68">
                  <c:v>33854</c:v>
                </c:pt>
                <c:pt idx="69">
                  <c:v>12797</c:v>
                </c:pt>
                <c:pt idx="70">
                  <c:v>12181</c:v>
                </c:pt>
                <c:pt idx="71">
                  <c:v>34280</c:v>
                </c:pt>
                <c:pt idx="72">
                  <c:v>42301</c:v>
                </c:pt>
                <c:pt idx="73">
                  <c:v>47790</c:v>
                </c:pt>
                <c:pt idx="74">
                  <c:v>52680</c:v>
                </c:pt>
                <c:pt idx="75">
                  <c:v>46749</c:v>
                </c:pt>
                <c:pt idx="76">
                  <c:v>18245</c:v>
                </c:pt>
                <c:pt idx="77">
                  <c:v>13153</c:v>
                </c:pt>
                <c:pt idx="78">
                  <c:v>36806</c:v>
                </c:pt>
                <c:pt idx="79">
                  <c:v>49012</c:v>
                </c:pt>
                <c:pt idx="80">
                  <c:v>47595</c:v>
                </c:pt>
                <c:pt idx="81">
                  <c:v>49878</c:v>
                </c:pt>
                <c:pt idx="82">
                  <c:v>47524</c:v>
                </c:pt>
                <c:pt idx="83">
                  <c:v>16965</c:v>
                </c:pt>
                <c:pt idx="84">
                  <c:v>8864</c:v>
                </c:pt>
                <c:pt idx="85">
                  <c:v>36440</c:v>
                </c:pt>
                <c:pt idx="86">
                  <c:v>39499</c:v>
                </c:pt>
                <c:pt idx="87">
                  <c:v>42122</c:v>
                </c:pt>
                <c:pt idx="88">
                  <c:v>43826</c:v>
                </c:pt>
                <c:pt idx="89">
                  <c:v>41885</c:v>
                </c:pt>
                <c:pt idx="90">
                  <c:v>13144</c:v>
                </c:pt>
                <c:pt idx="91">
                  <c:v>9582</c:v>
                </c:pt>
                <c:pt idx="92">
                  <c:v>39406</c:v>
                </c:pt>
                <c:pt idx="93">
                  <c:v>46464</c:v>
                </c:pt>
                <c:pt idx="94">
                  <c:v>49750</c:v>
                </c:pt>
                <c:pt idx="95">
                  <c:v>57122</c:v>
                </c:pt>
                <c:pt idx="96">
                  <c:v>19428</c:v>
                </c:pt>
                <c:pt idx="97">
                  <c:v>14394</c:v>
                </c:pt>
                <c:pt idx="98">
                  <c:v>11183</c:v>
                </c:pt>
                <c:pt idx="99">
                  <c:v>9429</c:v>
                </c:pt>
                <c:pt idx="100">
                  <c:v>45043</c:v>
                </c:pt>
                <c:pt idx="101">
                  <c:v>45102</c:v>
                </c:pt>
                <c:pt idx="102">
                  <c:v>68603</c:v>
                </c:pt>
                <c:pt idx="103">
                  <c:v>68245</c:v>
                </c:pt>
                <c:pt idx="104">
                  <c:v>30434</c:v>
                </c:pt>
                <c:pt idx="105">
                  <c:v>19633</c:v>
                </c:pt>
                <c:pt idx="106">
                  <c:v>62166</c:v>
                </c:pt>
                <c:pt idx="107">
                  <c:v>61240</c:v>
                </c:pt>
                <c:pt idx="108">
                  <c:v>65392</c:v>
                </c:pt>
                <c:pt idx="109">
                  <c:v>72652</c:v>
                </c:pt>
                <c:pt idx="110">
                  <c:v>69555</c:v>
                </c:pt>
                <c:pt idx="111">
                  <c:v>25432</c:v>
                </c:pt>
                <c:pt idx="112">
                  <c:v>17815</c:v>
                </c:pt>
                <c:pt idx="113">
                  <c:v>58733</c:v>
                </c:pt>
                <c:pt idx="114">
                  <c:v>57485</c:v>
                </c:pt>
                <c:pt idx="115">
                  <c:v>61166</c:v>
                </c:pt>
                <c:pt idx="116">
                  <c:v>71069</c:v>
                </c:pt>
                <c:pt idx="117">
                  <c:v>61075</c:v>
                </c:pt>
                <c:pt idx="118">
                  <c:v>22725</c:v>
                </c:pt>
                <c:pt idx="119">
                  <c:v>18427</c:v>
                </c:pt>
                <c:pt idx="120">
                  <c:v>55843</c:v>
                </c:pt>
                <c:pt idx="121">
                  <c:v>59478</c:v>
                </c:pt>
                <c:pt idx="122">
                  <c:v>70573</c:v>
                </c:pt>
                <c:pt idx="123">
                  <c:v>78805</c:v>
                </c:pt>
                <c:pt idx="124">
                  <c:v>69812</c:v>
                </c:pt>
                <c:pt idx="125">
                  <c:v>22360</c:v>
                </c:pt>
                <c:pt idx="126">
                  <c:v>20853</c:v>
                </c:pt>
                <c:pt idx="127">
                  <c:v>70325</c:v>
                </c:pt>
                <c:pt idx="128">
                  <c:v>72179</c:v>
                </c:pt>
                <c:pt idx="129">
                  <c:v>79451</c:v>
                </c:pt>
                <c:pt idx="130">
                  <c:v>87851</c:v>
                </c:pt>
                <c:pt idx="131">
                  <c:v>84232</c:v>
                </c:pt>
                <c:pt idx="132">
                  <c:v>30751</c:v>
                </c:pt>
                <c:pt idx="133">
                  <c:v>25155</c:v>
                </c:pt>
                <c:pt idx="134">
                  <c:v>76940</c:v>
                </c:pt>
                <c:pt idx="135">
                  <c:v>81658</c:v>
                </c:pt>
                <c:pt idx="136">
                  <c:v>85806</c:v>
                </c:pt>
                <c:pt idx="137">
                  <c:v>89732</c:v>
                </c:pt>
                <c:pt idx="138">
                  <c:v>82634</c:v>
                </c:pt>
                <c:pt idx="139">
                  <c:v>32985</c:v>
                </c:pt>
                <c:pt idx="140">
                  <c:v>25466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Sheet1!$B$2:$EL$2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633</c:v>
                </c:pt>
                <c:pt idx="22">
                  <c:v>1810</c:v>
                </c:pt>
                <c:pt idx="23">
                  <c:v>2698</c:v>
                </c:pt>
                <c:pt idx="24">
                  <c:v>2626</c:v>
                </c:pt>
                <c:pt idx="25">
                  <c:v>1718</c:v>
                </c:pt>
                <c:pt idx="26">
                  <c:v>1035</c:v>
                </c:pt>
                <c:pt idx="27">
                  <c:v>865</c:v>
                </c:pt>
                <c:pt idx="28">
                  <c:v>863</c:v>
                </c:pt>
                <c:pt idx="29">
                  <c:v>2948</c:v>
                </c:pt>
                <c:pt idx="30">
                  <c:v>3956</c:v>
                </c:pt>
                <c:pt idx="31">
                  <c:v>4490</c:v>
                </c:pt>
                <c:pt idx="32">
                  <c:v>6082</c:v>
                </c:pt>
                <c:pt idx="33">
                  <c:v>7810</c:v>
                </c:pt>
                <c:pt idx="34">
                  <c:v>1082</c:v>
                </c:pt>
                <c:pt idx="35">
                  <c:v>1169</c:v>
                </c:pt>
                <c:pt idx="36">
                  <c:v>7878</c:v>
                </c:pt>
                <c:pt idx="37">
                  <c:v>10171</c:v>
                </c:pt>
                <c:pt idx="38">
                  <c:v>10946</c:v>
                </c:pt>
                <c:pt idx="39">
                  <c:v>12905</c:v>
                </c:pt>
                <c:pt idx="40">
                  <c:v>10617</c:v>
                </c:pt>
                <c:pt idx="41">
                  <c:v>2334</c:v>
                </c:pt>
                <c:pt idx="42">
                  <c:v>2475</c:v>
                </c:pt>
                <c:pt idx="43">
                  <c:v>11340</c:v>
                </c:pt>
                <c:pt idx="44">
                  <c:v>11893</c:v>
                </c:pt>
                <c:pt idx="45">
                  <c:v>13114</c:v>
                </c:pt>
                <c:pt idx="46">
                  <c:v>16099</c:v>
                </c:pt>
                <c:pt idx="47">
                  <c:v>14635</c:v>
                </c:pt>
                <c:pt idx="48">
                  <c:v>2969</c:v>
                </c:pt>
                <c:pt idx="49">
                  <c:v>1366</c:v>
                </c:pt>
                <c:pt idx="50">
                  <c:v>9303</c:v>
                </c:pt>
                <c:pt idx="51">
                  <c:v>9012</c:v>
                </c:pt>
                <c:pt idx="52">
                  <c:v>8241</c:v>
                </c:pt>
                <c:pt idx="53">
                  <c:v>7978</c:v>
                </c:pt>
                <c:pt idx="54">
                  <c:v>7231</c:v>
                </c:pt>
                <c:pt idx="55">
                  <c:v>1162</c:v>
                </c:pt>
                <c:pt idx="56">
                  <c:v>1006</c:v>
                </c:pt>
                <c:pt idx="57">
                  <c:v>5985</c:v>
                </c:pt>
                <c:pt idx="58">
                  <c:v>6931</c:v>
                </c:pt>
                <c:pt idx="59">
                  <c:v>5992</c:v>
                </c:pt>
                <c:pt idx="60">
                  <c:v>5513</c:v>
                </c:pt>
                <c:pt idx="61">
                  <c:v>5311</c:v>
                </c:pt>
                <c:pt idx="62">
                  <c:v>548</c:v>
                </c:pt>
                <c:pt idx="63">
                  <c:v>547</c:v>
                </c:pt>
                <c:pt idx="64">
                  <c:v>3381</c:v>
                </c:pt>
                <c:pt idx="65">
                  <c:v>3523</c:v>
                </c:pt>
                <c:pt idx="66">
                  <c:v>4469</c:v>
                </c:pt>
                <c:pt idx="67">
                  <c:v>4641</c:v>
                </c:pt>
                <c:pt idx="68">
                  <c:v>5354</c:v>
                </c:pt>
                <c:pt idx="69">
                  <c:v>836</c:v>
                </c:pt>
                <c:pt idx="70">
                  <c:v>829</c:v>
                </c:pt>
                <c:pt idx="71">
                  <c:v>4807</c:v>
                </c:pt>
                <c:pt idx="72">
                  <c:v>6324</c:v>
                </c:pt>
                <c:pt idx="73">
                  <c:v>6906</c:v>
                </c:pt>
                <c:pt idx="74">
                  <c:v>8309</c:v>
                </c:pt>
                <c:pt idx="75">
                  <c:v>8389</c:v>
                </c:pt>
                <c:pt idx="76">
                  <c:v>1281</c:v>
                </c:pt>
                <c:pt idx="77">
                  <c:v>1125</c:v>
                </c:pt>
                <c:pt idx="78">
                  <c:v>8742</c:v>
                </c:pt>
                <c:pt idx="79">
                  <c:v>10458</c:v>
                </c:pt>
                <c:pt idx="80">
                  <c:v>10441</c:v>
                </c:pt>
                <c:pt idx="81">
                  <c:v>12348</c:v>
                </c:pt>
                <c:pt idx="82">
                  <c:v>13525</c:v>
                </c:pt>
                <c:pt idx="83">
                  <c:v>2005</c:v>
                </c:pt>
                <c:pt idx="84">
                  <c:v>1530</c:v>
                </c:pt>
                <c:pt idx="85">
                  <c:v>12363</c:v>
                </c:pt>
                <c:pt idx="86">
                  <c:v>13238</c:v>
                </c:pt>
                <c:pt idx="87">
                  <c:v>15620</c:v>
                </c:pt>
                <c:pt idx="88">
                  <c:v>17780</c:v>
                </c:pt>
                <c:pt idx="89">
                  <c:v>17403</c:v>
                </c:pt>
                <c:pt idx="90">
                  <c:v>4808</c:v>
                </c:pt>
                <c:pt idx="91">
                  <c:v>4108</c:v>
                </c:pt>
                <c:pt idx="92">
                  <c:v>20581</c:v>
                </c:pt>
                <c:pt idx="93">
                  <c:v>22044</c:v>
                </c:pt>
                <c:pt idx="94">
                  <c:v>26938</c:v>
                </c:pt>
                <c:pt idx="95">
                  <c:v>31839</c:v>
                </c:pt>
                <c:pt idx="96">
                  <c:v>12701</c:v>
                </c:pt>
                <c:pt idx="97">
                  <c:v>10874</c:v>
                </c:pt>
                <c:pt idx="98">
                  <c:v>8731</c:v>
                </c:pt>
                <c:pt idx="99">
                  <c:v>7140</c:v>
                </c:pt>
                <c:pt idx="100">
                  <c:v>29136</c:v>
                </c:pt>
                <c:pt idx="101">
                  <c:v>22033</c:v>
                </c:pt>
                <c:pt idx="102">
                  <c:v>30772</c:v>
                </c:pt>
                <c:pt idx="103">
                  <c:v>29846</c:v>
                </c:pt>
                <c:pt idx="104">
                  <c:v>15188</c:v>
                </c:pt>
                <c:pt idx="105">
                  <c:v>9983</c:v>
                </c:pt>
                <c:pt idx="106">
                  <c:v>24734</c:v>
                </c:pt>
                <c:pt idx="107">
                  <c:v>25790</c:v>
                </c:pt>
                <c:pt idx="108">
                  <c:v>27216</c:v>
                </c:pt>
                <c:pt idx="109">
                  <c:v>25522</c:v>
                </c:pt>
                <c:pt idx="110">
                  <c:v>25522</c:v>
                </c:pt>
                <c:pt idx="111">
                  <c:v>8980</c:v>
                </c:pt>
                <c:pt idx="112">
                  <c:v>4940</c:v>
                </c:pt>
                <c:pt idx="113">
                  <c:v>15302</c:v>
                </c:pt>
                <c:pt idx="114">
                  <c:v>15727</c:v>
                </c:pt>
                <c:pt idx="115">
                  <c:v>14086</c:v>
                </c:pt>
                <c:pt idx="116">
                  <c:v>17264</c:v>
                </c:pt>
                <c:pt idx="117">
                  <c:v>11938</c:v>
                </c:pt>
                <c:pt idx="118">
                  <c:v>5184</c:v>
                </c:pt>
                <c:pt idx="119">
                  <c:v>3972</c:v>
                </c:pt>
                <c:pt idx="120">
                  <c:v>7450</c:v>
                </c:pt>
                <c:pt idx="121">
                  <c:v>12099</c:v>
                </c:pt>
                <c:pt idx="122">
                  <c:v>13864</c:v>
                </c:pt>
                <c:pt idx="123">
                  <c:v>15664</c:v>
                </c:pt>
                <c:pt idx="124">
                  <c:v>9797</c:v>
                </c:pt>
                <c:pt idx="125">
                  <c:v>3326</c:v>
                </c:pt>
                <c:pt idx="126">
                  <c:v>2216</c:v>
                </c:pt>
                <c:pt idx="127">
                  <c:v>4966</c:v>
                </c:pt>
                <c:pt idx="128">
                  <c:v>8193</c:v>
                </c:pt>
                <c:pt idx="129">
                  <c:v>9252</c:v>
                </c:pt>
                <c:pt idx="130">
                  <c:v>10507</c:v>
                </c:pt>
                <c:pt idx="131">
                  <c:v>9865</c:v>
                </c:pt>
                <c:pt idx="132">
                  <c:v>1689</c:v>
                </c:pt>
                <c:pt idx="133">
                  <c:v>1159</c:v>
                </c:pt>
                <c:pt idx="134">
                  <c:v>7052</c:v>
                </c:pt>
                <c:pt idx="135">
                  <c:v>8667</c:v>
                </c:pt>
                <c:pt idx="136">
                  <c:v>8856</c:v>
                </c:pt>
                <c:pt idx="137">
                  <c:v>8729</c:v>
                </c:pt>
                <c:pt idx="138">
                  <c:v>6843</c:v>
                </c:pt>
                <c:pt idx="139">
                  <c:v>2023</c:v>
                </c:pt>
                <c:pt idx="140">
                  <c:v>1136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F-4F46-821C-DB1F1A33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Sheet1!$B$2:$EL$2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635</c:v>
                </c:pt>
                <c:pt idx="22">
                  <c:v>2445</c:v>
                </c:pt>
                <c:pt idx="23">
                  <c:v>5143</c:v>
                </c:pt>
                <c:pt idx="24">
                  <c:v>7769</c:v>
                </c:pt>
                <c:pt idx="25">
                  <c:v>9487</c:v>
                </c:pt>
                <c:pt idx="26">
                  <c:v>10522</c:v>
                </c:pt>
                <c:pt idx="27">
                  <c:v>11387</c:v>
                </c:pt>
                <c:pt idx="28">
                  <c:v>12250</c:v>
                </c:pt>
                <c:pt idx="29">
                  <c:v>15198</c:v>
                </c:pt>
                <c:pt idx="30">
                  <c:v>19154</c:v>
                </c:pt>
                <c:pt idx="31">
                  <c:v>23644</c:v>
                </c:pt>
                <c:pt idx="32">
                  <c:v>29726</c:v>
                </c:pt>
                <c:pt idx="33">
                  <c:v>37536</c:v>
                </c:pt>
                <c:pt idx="34">
                  <c:v>38618</c:v>
                </c:pt>
                <c:pt idx="35">
                  <c:v>39787</c:v>
                </c:pt>
                <c:pt idx="36">
                  <c:v>47665</c:v>
                </c:pt>
                <c:pt idx="37">
                  <c:v>57836</c:v>
                </c:pt>
                <c:pt idx="38">
                  <c:v>68782</c:v>
                </c:pt>
                <c:pt idx="39">
                  <c:v>81687</c:v>
                </c:pt>
                <c:pt idx="40">
                  <c:v>92304</c:v>
                </c:pt>
                <c:pt idx="41">
                  <c:v>94638</c:v>
                </c:pt>
                <c:pt idx="42">
                  <c:v>97113</c:v>
                </c:pt>
                <c:pt idx="43">
                  <c:v>108453</c:v>
                </c:pt>
                <c:pt idx="44">
                  <c:v>120346</c:v>
                </c:pt>
                <c:pt idx="45">
                  <c:v>133460</c:v>
                </c:pt>
                <c:pt idx="46">
                  <c:v>149559</c:v>
                </c:pt>
                <c:pt idx="47">
                  <c:v>164194</c:v>
                </c:pt>
                <c:pt idx="48">
                  <c:v>167163</c:v>
                </c:pt>
                <c:pt idx="49">
                  <c:v>168529</c:v>
                </c:pt>
                <c:pt idx="50" formatCode="#,##0">
                  <c:v>177832</c:v>
                </c:pt>
                <c:pt idx="51" formatCode="#,##0">
                  <c:v>186844</c:v>
                </c:pt>
                <c:pt idx="52" formatCode="#,##0">
                  <c:v>195085</c:v>
                </c:pt>
                <c:pt idx="53" formatCode="#,##0">
                  <c:v>203063</c:v>
                </c:pt>
                <c:pt idx="54" formatCode="#,##0">
                  <c:v>210294</c:v>
                </c:pt>
                <c:pt idx="55" formatCode="#,##0">
                  <c:v>211456</c:v>
                </c:pt>
                <c:pt idx="56" formatCode="#,##0">
                  <c:v>212462</c:v>
                </c:pt>
                <c:pt idx="57" formatCode="#,##0">
                  <c:v>218447</c:v>
                </c:pt>
                <c:pt idx="58" formatCode="#,##0">
                  <c:v>225378</c:v>
                </c:pt>
                <c:pt idx="59" formatCode="#,##0">
                  <c:v>231370</c:v>
                </c:pt>
                <c:pt idx="60" formatCode="#,##0">
                  <c:v>236883</c:v>
                </c:pt>
                <c:pt idx="61" formatCode="#,##0">
                  <c:v>242194</c:v>
                </c:pt>
                <c:pt idx="62" formatCode="#,##0">
                  <c:v>242742</c:v>
                </c:pt>
                <c:pt idx="63" formatCode="#,##0">
                  <c:v>243289</c:v>
                </c:pt>
                <c:pt idx="64" formatCode="#,##0">
                  <c:v>246670</c:v>
                </c:pt>
                <c:pt idx="65" formatCode="#,##0">
                  <c:v>250193</c:v>
                </c:pt>
                <c:pt idx="66" formatCode="#,##0">
                  <c:v>254662</c:v>
                </c:pt>
                <c:pt idx="67" formatCode="#,##0">
                  <c:v>259303</c:v>
                </c:pt>
                <c:pt idx="68" formatCode="#,##0">
                  <c:v>264657</c:v>
                </c:pt>
                <c:pt idx="69" formatCode="#,##0">
                  <c:v>265493</c:v>
                </c:pt>
                <c:pt idx="70" formatCode="#,##0">
                  <c:v>266322</c:v>
                </c:pt>
                <c:pt idx="71" formatCode="#,##0">
                  <c:v>271129</c:v>
                </c:pt>
                <c:pt idx="72" formatCode="#,##0">
                  <c:v>277453</c:v>
                </c:pt>
                <c:pt idx="73" formatCode="#,##0">
                  <c:v>284359</c:v>
                </c:pt>
                <c:pt idx="74" formatCode="#,##0">
                  <c:v>292668</c:v>
                </c:pt>
                <c:pt idx="75" formatCode="#,##0">
                  <c:v>301057</c:v>
                </c:pt>
                <c:pt idx="76" formatCode="#,##0">
                  <c:v>302338</c:v>
                </c:pt>
                <c:pt idx="77" formatCode="#,##0">
                  <c:v>303463</c:v>
                </c:pt>
                <c:pt idx="78" formatCode="#,##0">
                  <c:v>312205</c:v>
                </c:pt>
                <c:pt idx="79" formatCode="#,##0">
                  <c:v>322663</c:v>
                </c:pt>
                <c:pt idx="80" formatCode="#,##0">
                  <c:v>333104</c:v>
                </c:pt>
                <c:pt idx="81" formatCode="#,##0">
                  <c:v>345452</c:v>
                </c:pt>
                <c:pt idx="82" formatCode="#,##0">
                  <c:v>358977</c:v>
                </c:pt>
                <c:pt idx="83" formatCode="#,##0">
                  <c:v>360982</c:v>
                </c:pt>
                <c:pt idx="84" formatCode="#,##0">
                  <c:v>362512</c:v>
                </c:pt>
                <c:pt idx="85" formatCode="#,##0">
                  <c:v>374875</c:v>
                </c:pt>
                <c:pt idx="86" formatCode="#,##0">
                  <c:v>388113</c:v>
                </c:pt>
                <c:pt idx="87" formatCode="#,##0">
                  <c:v>403733</c:v>
                </c:pt>
                <c:pt idx="88" formatCode="#,##0">
                  <c:v>421513</c:v>
                </c:pt>
                <c:pt idx="89" formatCode="#,##0">
                  <c:v>438916</c:v>
                </c:pt>
                <c:pt idx="90" formatCode="#,##0">
                  <c:v>443724</c:v>
                </c:pt>
                <c:pt idx="91" formatCode="#,##0">
                  <c:v>447832</c:v>
                </c:pt>
                <c:pt idx="92" formatCode="#,##0">
                  <c:v>468413</c:v>
                </c:pt>
                <c:pt idx="93" formatCode="#,##0">
                  <c:v>490457</c:v>
                </c:pt>
                <c:pt idx="94" formatCode="#,##0">
                  <c:v>517395</c:v>
                </c:pt>
                <c:pt idx="95" formatCode="#,##0">
                  <c:v>549234</c:v>
                </c:pt>
                <c:pt idx="96" formatCode="#,##0">
                  <c:v>561935</c:v>
                </c:pt>
                <c:pt idx="97" formatCode="#,##0">
                  <c:v>572809</c:v>
                </c:pt>
                <c:pt idx="98" formatCode="#,##0">
                  <c:v>581540</c:v>
                </c:pt>
                <c:pt idx="99" formatCode="#,##0">
                  <c:v>588680</c:v>
                </c:pt>
                <c:pt idx="100" formatCode="#,##0">
                  <c:v>617816</c:v>
                </c:pt>
                <c:pt idx="101" formatCode="#,##0">
                  <c:v>639849</c:v>
                </c:pt>
                <c:pt idx="102" formatCode="#,##0">
                  <c:v>670621</c:v>
                </c:pt>
                <c:pt idx="103" formatCode="#,##0">
                  <c:v>700467</c:v>
                </c:pt>
                <c:pt idx="104" formatCode="#,##0">
                  <c:v>715655</c:v>
                </c:pt>
                <c:pt idx="105" formatCode="#,##0">
                  <c:v>725638</c:v>
                </c:pt>
                <c:pt idx="106" formatCode="#,##0">
                  <c:v>750372</c:v>
                </c:pt>
                <c:pt idx="107" formatCode="#,##0">
                  <c:v>776162</c:v>
                </c:pt>
                <c:pt idx="108" formatCode="#,##0">
                  <c:v>803378</c:v>
                </c:pt>
                <c:pt idx="109" formatCode="#,##0">
                  <c:v>828900</c:v>
                </c:pt>
                <c:pt idx="110" formatCode="#,##0">
                  <c:v>854422</c:v>
                </c:pt>
                <c:pt idx="111" formatCode="#,##0">
                  <c:v>863402</c:v>
                </c:pt>
                <c:pt idx="112" formatCode="#,##0">
                  <c:v>868342</c:v>
                </c:pt>
                <c:pt idx="113" formatCode="#,##0">
                  <c:v>883644</c:v>
                </c:pt>
                <c:pt idx="114" formatCode="#,##0">
                  <c:v>899371</c:v>
                </c:pt>
                <c:pt idx="115" formatCode="#,##0">
                  <c:v>913457</c:v>
                </c:pt>
                <c:pt idx="116" formatCode="#,##0">
                  <c:v>930721</c:v>
                </c:pt>
                <c:pt idx="117" formatCode="#,##0">
                  <c:v>942659</c:v>
                </c:pt>
                <c:pt idx="118" formatCode="#,##0">
                  <c:v>947843</c:v>
                </c:pt>
                <c:pt idx="119" formatCode="#,##0">
                  <c:v>951815</c:v>
                </c:pt>
                <c:pt idx="120" formatCode="#,##0">
                  <c:v>959265</c:v>
                </c:pt>
                <c:pt idx="121" formatCode="#,##0">
                  <c:v>971364</c:v>
                </c:pt>
                <c:pt idx="122" formatCode="#,##0">
                  <c:v>985228</c:v>
                </c:pt>
                <c:pt idx="123" formatCode="#,##0">
                  <c:v>1000892</c:v>
                </c:pt>
                <c:pt idx="124" formatCode="#,##0">
                  <c:v>1010689</c:v>
                </c:pt>
                <c:pt idx="125" formatCode="#,##0">
                  <c:v>1014015</c:v>
                </c:pt>
                <c:pt idx="126" formatCode="#,##0">
                  <c:v>1016231</c:v>
                </c:pt>
                <c:pt idx="127" formatCode="#,##0">
                  <c:v>1021197</c:v>
                </c:pt>
                <c:pt idx="128" formatCode="#,##0">
                  <c:v>1029390</c:v>
                </c:pt>
                <c:pt idx="129" formatCode="#,##0">
                  <c:v>1038642</c:v>
                </c:pt>
                <c:pt idx="130" formatCode="#,##0">
                  <c:v>1049149</c:v>
                </c:pt>
                <c:pt idx="131" formatCode="#,##0">
                  <c:v>1059014</c:v>
                </c:pt>
                <c:pt idx="132" formatCode="#,##0">
                  <c:v>1060703</c:v>
                </c:pt>
                <c:pt idx="133" formatCode="#,##0">
                  <c:v>1061862</c:v>
                </c:pt>
                <c:pt idx="134" formatCode="#,##0">
                  <c:v>1068914</c:v>
                </c:pt>
                <c:pt idx="135" formatCode="#,##0">
                  <c:v>1077581</c:v>
                </c:pt>
                <c:pt idx="136" formatCode="#,##0">
                  <c:v>1086437</c:v>
                </c:pt>
                <c:pt idx="137" formatCode="#,##0">
                  <c:v>1095166</c:v>
                </c:pt>
                <c:pt idx="138" formatCode="#,##0">
                  <c:v>1102009</c:v>
                </c:pt>
                <c:pt idx="139" formatCode="#,##0">
                  <c:v>1104032</c:v>
                </c:pt>
                <c:pt idx="140" formatCode="#,##0">
                  <c:v>1105168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Sheet1!$B$3:$EL$3</c:f>
              <c:numCache>
                <c:formatCode>#,##0</c:formatCode>
                <c:ptCount val="141"/>
                <c:pt idx="0">
                  <c:v>1252</c:v>
                </c:pt>
                <c:pt idx="1">
                  <c:v>3549</c:v>
                </c:pt>
                <c:pt idx="2">
                  <c:v>6994</c:v>
                </c:pt>
                <c:pt idx="3">
                  <c:v>10469</c:v>
                </c:pt>
                <c:pt idx="4">
                  <c:v>11775</c:v>
                </c:pt>
                <c:pt idx="5">
                  <c:v>12036</c:v>
                </c:pt>
                <c:pt idx="6">
                  <c:v>13303</c:v>
                </c:pt>
                <c:pt idx="7">
                  <c:v>14218</c:v>
                </c:pt>
                <c:pt idx="8">
                  <c:v>17788</c:v>
                </c:pt>
                <c:pt idx="9">
                  <c:v>22280</c:v>
                </c:pt>
                <c:pt idx="10">
                  <c:v>28095</c:v>
                </c:pt>
                <c:pt idx="11">
                  <c:v>36036</c:v>
                </c:pt>
                <c:pt idx="12">
                  <c:v>45965</c:v>
                </c:pt>
                <c:pt idx="13">
                  <c:v>47978</c:v>
                </c:pt>
                <c:pt idx="14">
                  <c:v>49728</c:v>
                </c:pt>
                <c:pt idx="15">
                  <c:v>59516</c:v>
                </c:pt>
                <c:pt idx="16">
                  <c:v>72868</c:v>
                </c:pt>
                <c:pt idx="17">
                  <c:v>86343</c:v>
                </c:pt>
                <c:pt idx="18">
                  <c:v>101499</c:v>
                </c:pt>
                <c:pt idx="19">
                  <c:v>115433</c:v>
                </c:pt>
                <c:pt idx="20">
                  <c:v>118806</c:v>
                </c:pt>
                <c:pt idx="21">
                  <c:v>121402</c:v>
                </c:pt>
                <c:pt idx="22">
                  <c:v>133848</c:v>
                </c:pt>
                <c:pt idx="23">
                  <c:v>146349</c:v>
                </c:pt>
                <c:pt idx="24">
                  <c:v>159898</c:v>
                </c:pt>
                <c:pt idx="25">
                  <c:v>175444</c:v>
                </c:pt>
                <c:pt idx="26">
                  <c:v>190180</c:v>
                </c:pt>
                <c:pt idx="27">
                  <c:v>193458</c:v>
                </c:pt>
                <c:pt idx="28">
                  <c:v>195701</c:v>
                </c:pt>
                <c:pt idx="29">
                  <c:v>205296</c:v>
                </c:pt>
                <c:pt idx="30">
                  <c:v>215788</c:v>
                </c:pt>
                <c:pt idx="31">
                  <c:v>224773</c:v>
                </c:pt>
                <c:pt idx="32">
                  <c:v>231802</c:v>
                </c:pt>
                <c:pt idx="33">
                  <c:v>237976</c:v>
                </c:pt>
                <c:pt idx="34">
                  <c:v>238694</c:v>
                </c:pt>
                <c:pt idx="35">
                  <c:v>239395</c:v>
                </c:pt>
                <c:pt idx="36">
                  <c:v>243334</c:v>
                </c:pt>
                <c:pt idx="37">
                  <c:v>247450</c:v>
                </c:pt>
                <c:pt idx="38">
                  <c:v>251832</c:v>
                </c:pt>
                <c:pt idx="39">
                  <c:v>256706</c:v>
                </c:pt>
                <c:pt idx="40">
                  <c:v>262141</c:v>
                </c:pt>
                <c:pt idx="41">
                  <c:v>262977</c:v>
                </c:pt>
                <c:pt idx="42">
                  <c:v>263822</c:v>
                </c:pt>
                <c:pt idx="43">
                  <c:v>267836</c:v>
                </c:pt>
                <c:pt idx="44">
                  <c:v>272895</c:v>
                </c:pt>
                <c:pt idx="45">
                  <c:v>278414</c:v>
                </c:pt>
                <c:pt idx="46">
                  <c:v>284694</c:v>
                </c:pt>
                <c:pt idx="47">
                  <c:v>291391</c:v>
                </c:pt>
                <c:pt idx="48">
                  <c:v>292957</c:v>
                </c:pt>
                <c:pt idx="49">
                  <c:v>293945</c:v>
                </c:pt>
                <c:pt idx="50">
                  <c:v>300285</c:v>
                </c:pt>
                <c:pt idx="51">
                  <c:v>308895</c:v>
                </c:pt>
                <c:pt idx="52">
                  <c:v>318553</c:v>
                </c:pt>
                <c:pt idx="53">
                  <c:v>330813</c:v>
                </c:pt>
                <c:pt idx="54">
                  <c:v>342552</c:v>
                </c:pt>
                <c:pt idx="55">
                  <c:v>344477</c:v>
                </c:pt>
                <c:pt idx="56">
                  <c:v>345498</c:v>
                </c:pt>
                <c:pt idx="57">
                  <c:v>355563</c:v>
                </c:pt>
                <c:pt idx="58">
                  <c:v>368399</c:v>
                </c:pt>
                <c:pt idx="59">
                  <c:v>382166</c:v>
                </c:pt>
                <c:pt idx="60">
                  <c:v>400035</c:v>
                </c:pt>
                <c:pt idx="61">
                  <c:v>416071</c:v>
                </c:pt>
                <c:pt idx="62">
                  <c:v>419001</c:v>
                </c:pt>
                <c:pt idx="63">
                  <c:v>421328</c:v>
                </c:pt>
                <c:pt idx="64">
                  <c:v>440598</c:v>
                </c:pt>
                <c:pt idx="65">
                  <c:v>467408</c:v>
                </c:pt>
                <c:pt idx="66">
                  <c:v>497766</c:v>
                </c:pt>
                <c:pt idx="67">
                  <c:v>530591</c:v>
                </c:pt>
                <c:pt idx="68">
                  <c:v>559091</c:v>
                </c:pt>
                <c:pt idx="69">
                  <c:v>571052</c:v>
                </c:pt>
                <c:pt idx="70">
                  <c:v>582404</c:v>
                </c:pt>
                <c:pt idx="71">
                  <c:v>611877</c:v>
                </c:pt>
                <c:pt idx="72">
                  <c:v>647854</c:v>
                </c:pt>
                <c:pt idx="73">
                  <c:v>688738</c:v>
                </c:pt>
                <c:pt idx="74">
                  <c:v>733109</c:v>
                </c:pt>
                <c:pt idx="75">
                  <c:v>771469</c:v>
                </c:pt>
                <c:pt idx="76">
                  <c:v>788433</c:v>
                </c:pt>
                <c:pt idx="77">
                  <c:v>800461</c:v>
                </c:pt>
                <c:pt idx="78">
                  <c:v>828525</c:v>
                </c:pt>
                <c:pt idx="79">
                  <c:v>867079</c:v>
                </c:pt>
                <c:pt idx="80">
                  <c:v>904233</c:v>
                </c:pt>
                <c:pt idx="81">
                  <c:v>941763</c:v>
                </c:pt>
                <c:pt idx="82">
                  <c:v>975762</c:v>
                </c:pt>
                <c:pt idx="83">
                  <c:v>990722</c:v>
                </c:pt>
                <c:pt idx="84">
                  <c:v>998056</c:v>
                </c:pt>
                <c:pt idx="85">
                  <c:v>1022133</c:v>
                </c:pt>
                <c:pt idx="86">
                  <c:v>1048394</c:v>
                </c:pt>
                <c:pt idx="87">
                  <c:v>1074896</c:v>
                </c:pt>
                <c:pt idx="88">
                  <c:v>1100942</c:v>
                </c:pt>
                <c:pt idx="89">
                  <c:v>1125424</c:v>
                </c:pt>
                <c:pt idx="90">
                  <c:v>1133760</c:v>
                </c:pt>
                <c:pt idx="91">
                  <c:v>1139234</c:v>
                </c:pt>
                <c:pt idx="92">
                  <c:v>1158059</c:v>
                </c:pt>
                <c:pt idx="93">
                  <c:v>1182479</c:v>
                </c:pt>
                <c:pt idx="94">
                  <c:v>1205291</c:v>
                </c:pt>
                <c:pt idx="95">
                  <c:v>1230574</c:v>
                </c:pt>
                <c:pt idx="96">
                  <c:v>1237301</c:v>
                </c:pt>
                <c:pt idx="97">
                  <c:v>1240821</c:v>
                </c:pt>
                <c:pt idx="98">
                  <c:v>1243273</c:v>
                </c:pt>
                <c:pt idx="99">
                  <c:v>1245562</c:v>
                </c:pt>
                <c:pt idx="100">
                  <c:v>1261469</c:v>
                </c:pt>
                <c:pt idx="101">
                  <c:v>1284538</c:v>
                </c:pt>
                <c:pt idx="102">
                  <c:v>1322369</c:v>
                </c:pt>
                <c:pt idx="103">
                  <c:v>1360768</c:v>
                </c:pt>
                <c:pt idx="104">
                  <c:v>1376014</c:v>
                </c:pt>
                <c:pt idx="105">
                  <c:v>1385664</c:v>
                </c:pt>
                <c:pt idx="106">
                  <c:v>1423096</c:v>
                </c:pt>
                <c:pt idx="107">
                  <c:v>1458546</c:v>
                </c:pt>
                <c:pt idx="108">
                  <c:v>1496722</c:v>
                </c:pt>
                <c:pt idx="109">
                  <c:v>1543852</c:v>
                </c:pt>
                <c:pt idx="110">
                  <c:v>1587885</c:v>
                </c:pt>
                <c:pt idx="111">
                  <c:v>1604337</c:v>
                </c:pt>
                <c:pt idx="112">
                  <c:v>1617212</c:v>
                </c:pt>
                <c:pt idx="113">
                  <c:v>1660643</c:v>
                </c:pt>
                <c:pt idx="114">
                  <c:v>1702401</c:v>
                </c:pt>
                <c:pt idx="115">
                  <c:v>1749481</c:v>
                </c:pt>
                <c:pt idx="116">
                  <c:v>1803286</c:v>
                </c:pt>
                <c:pt idx="117">
                  <c:v>1852423</c:v>
                </c:pt>
                <c:pt idx="118">
                  <c:v>1869964</c:v>
                </c:pt>
                <c:pt idx="119">
                  <c:v>1884419</c:v>
                </c:pt>
                <c:pt idx="120">
                  <c:v>1932812</c:v>
                </c:pt>
                <c:pt idx="121">
                  <c:v>1980191</c:v>
                </c:pt>
                <c:pt idx="122">
                  <c:v>2036900</c:v>
                </c:pt>
                <c:pt idx="123">
                  <c:v>2100041</c:v>
                </c:pt>
                <c:pt idx="124">
                  <c:v>2160056</c:v>
                </c:pt>
                <c:pt idx="125">
                  <c:v>2179090</c:v>
                </c:pt>
                <c:pt idx="126">
                  <c:v>2197727</c:v>
                </c:pt>
                <c:pt idx="127">
                  <c:v>2263086</c:v>
                </c:pt>
                <c:pt idx="128">
                  <c:v>2327072</c:v>
                </c:pt>
                <c:pt idx="129">
                  <c:v>2397271</c:v>
                </c:pt>
                <c:pt idx="130">
                  <c:v>2474615</c:v>
                </c:pt>
                <c:pt idx="131">
                  <c:v>2548982</c:v>
                </c:pt>
                <c:pt idx="132">
                  <c:v>2578044</c:v>
                </c:pt>
                <c:pt idx="133">
                  <c:v>2602040</c:v>
                </c:pt>
                <c:pt idx="134">
                  <c:v>2671928</c:v>
                </c:pt>
                <c:pt idx="135">
                  <c:v>2744919</c:v>
                </c:pt>
                <c:pt idx="136">
                  <c:v>2821869</c:v>
                </c:pt>
                <c:pt idx="137">
                  <c:v>2902872</c:v>
                </c:pt>
                <c:pt idx="138">
                  <c:v>2978663</c:v>
                </c:pt>
                <c:pt idx="139">
                  <c:v>3009625</c:v>
                </c:pt>
                <c:pt idx="140">
                  <c:v>3033955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Sheet1!$B$4:$EL$4</c:f>
              <c:numCache>
                <c:formatCode>0</c:formatCode>
                <c:ptCount val="141"/>
                <c:pt idx="0">
                  <c:v>9750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29250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169650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346530</c:v>
                </c:pt>
                <c:pt idx="36">
                  <c:v>426480</c:v>
                </c:pt>
                <c:pt idx="37">
                  <c:v>430680</c:v>
                </c:pt>
                <c:pt idx="38">
                  <c:v>433980</c:v>
                </c:pt>
                <c:pt idx="39">
                  <c:v>434580</c:v>
                </c:pt>
                <c:pt idx="40">
                  <c:v>435680</c:v>
                </c:pt>
                <c:pt idx="41">
                  <c:v>435680</c:v>
                </c:pt>
                <c:pt idx="42">
                  <c:v>435680</c:v>
                </c:pt>
                <c:pt idx="43">
                  <c:v>539800</c:v>
                </c:pt>
                <c:pt idx="44">
                  <c:v>543800</c:v>
                </c:pt>
                <c:pt idx="45">
                  <c:v>552500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643290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797460</c:v>
                </c:pt>
                <c:pt idx="61" formatCode="#,##0">
                  <c:v>850360</c:v>
                </c:pt>
                <c:pt idx="62" formatCode="#,##0">
                  <c:v>867260</c:v>
                </c:pt>
                <c:pt idx="63">
                  <c:v>867260</c:v>
                </c:pt>
                <c:pt idx="64">
                  <c:v>872860</c:v>
                </c:pt>
                <c:pt idx="65">
                  <c:v>1001550</c:v>
                </c:pt>
                <c:pt idx="66">
                  <c:v>1008150</c:v>
                </c:pt>
                <c:pt idx="67">
                  <c:v>1008150</c:v>
                </c:pt>
                <c:pt idx="68">
                  <c:v>1027250</c:v>
                </c:pt>
                <c:pt idx="69">
                  <c:v>1027250</c:v>
                </c:pt>
                <c:pt idx="70">
                  <c:v>1027250</c:v>
                </c:pt>
                <c:pt idx="71">
                  <c:v>1036050</c:v>
                </c:pt>
                <c:pt idx="72">
                  <c:v>1260050</c:v>
                </c:pt>
                <c:pt idx="73">
                  <c:v>1262650</c:v>
                </c:pt>
                <c:pt idx="74">
                  <c:v>1272850</c:v>
                </c:pt>
                <c:pt idx="75">
                  <c:v>1312350</c:v>
                </c:pt>
                <c:pt idx="76">
                  <c:v>1330250</c:v>
                </c:pt>
                <c:pt idx="77">
                  <c:v>1338450</c:v>
                </c:pt>
                <c:pt idx="78">
                  <c:v>1350850</c:v>
                </c:pt>
                <c:pt idx="79">
                  <c:v>1479870</c:v>
                </c:pt>
                <c:pt idx="80" formatCode="#,##0">
                  <c:v>1487270</c:v>
                </c:pt>
                <c:pt idx="81" formatCode="#,##0">
                  <c:v>1496770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1504970</c:v>
                </c:pt>
                <c:pt idx="85" formatCode="#,##0">
                  <c:v>1507170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1671070</c:v>
                </c:pt>
                <c:pt idx="89" formatCode="#,##0">
                  <c:v>1727670</c:v>
                </c:pt>
                <c:pt idx="90" formatCode="#,##0">
                  <c:v>1759170</c:v>
                </c:pt>
                <c:pt idx="91" formatCode="#,##0">
                  <c:v>1764870</c:v>
                </c:pt>
                <c:pt idx="92" formatCode="General">
                  <c:v>1768270</c:v>
                </c:pt>
                <c:pt idx="93" formatCode="General">
                  <c:v>1932070</c:v>
                </c:pt>
                <c:pt idx="94" formatCode="General">
                  <c:v>1932070</c:v>
                </c:pt>
                <c:pt idx="95" formatCode="General">
                  <c:v>1963670</c:v>
                </c:pt>
                <c:pt idx="96" formatCode="General">
                  <c:v>1963670</c:v>
                </c:pt>
                <c:pt idx="97" formatCode="General">
                  <c:v>1963670</c:v>
                </c:pt>
                <c:pt idx="98" formatCode="General">
                  <c:v>1963670</c:v>
                </c:pt>
                <c:pt idx="99" formatCode="General">
                  <c:v>1963670</c:v>
                </c:pt>
                <c:pt idx="100" formatCode="General">
                  <c:v>1968970</c:v>
                </c:pt>
                <c:pt idx="101" formatCode="General">
                  <c:v>2254450</c:v>
                </c:pt>
                <c:pt idx="102" formatCode="General">
                  <c:v>2254450</c:v>
                </c:pt>
                <c:pt idx="103" formatCode="General">
                  <c:v>2362350</c:v>
                </c:pt>
                <c:pt idx="104" formatCode="General">
                  <c:v>2391950</c:v>
                </c:pt>
                <c:pt idx="105" formatCode="General">
                  <c:v>2391950</c:v>
                </c:pt>
                <c:pt idx="106" formatCode="General">
                  <c:v>2394850</c:v>
                </c:pt>
                <c:pt idx="107" formatCode="General">
                  <c:v>2681500</c:v>
                </c:pt>
                <c:pt idx="108" formatCode="General">
                  <c:v>2687600</c:v>
                </c:pt>
                <c:pt idx="109" formatCode="General">
                  <c:v>2687600</c:v>
                </c:pt>
                <c:pt idx="110" formatCode="General">
                  <c:v>2695900</c:v>
                </c:pt>
                <c:pt idx="111" formatCode="General">
                  <c:v>2695900</c:v>
                </c:pt>
                <c:pt idx="112" formatCode="General">
                  <c:v>2695900</c:v>
                </c:pt>
                <c:pt idx="113" formatCode="General">
                  <c:v>2695900</c:v>
                </c:pt>
                <c:pt idx="114" formatCode="General">
                  <c:v>3015950</c:v>
                </c:pt>
                <c:pt idx="115" formatCode="General">
                  <c:v>3015950</c:v>
                </c:pt>
                <c:pt idx="116" formatCode="General">
                  <c:v>3019650</c:v>
                </c:pt>
                <c:pt idx="117" formatCode="General">
                  <c:v>3020200</c:v>
                </c:pt>
                <c:pt idx="118" formatCode="General">
                  <c:v>3020200</c:v>
                </c:pt>
                <c:pt idx="119" formatCode="General">
                  <c:v>3020200</c:v>
                </c:pt>
                <c:pt idx="120" formatCode="General">
                  <c:v>3038100</c:v>
                </c:pt>
                <c:pt idx="121" formatCode="General">
                  <c:v>3469420</c:v>
                </c:pt>
                <c:pt idx="122" formatCode="General">
                  <c:v>3479720</c:v>
                </c:pt>
                <c:pt idx="123" formatCode="General">
                  <c:v>3479720</c:v>
                </c:pt>
                <c:pt idx="124" formatCode="General">
                  <c:v>3551120</c:v>
                </c:pt>
                <c:pt idx="125" formatCode="General">
                  <c:v>3551120</c:v>
                </c:pt>
                <c:pt idx="126" formatCode="General">
                  <c:v>3551120</c:v>
                </c:pt>
                <c:pt idx="127" formatCode="General">
                  <c:v>3616120</c:v>
                </c:pt>
                <c:pt idx="128" formatCode="General">
                  <c:v>4076680</c:v>
                </c:pt>
                <c:pt idx="129" formatCode="General">
                  <c:v>4106680</c:v>
                </c:pt>
                <c:pt idx="130" formatCode="General">
                  <c:v>4115030</c:v>
                </c:pt>
                <c:pt idx="131" formatCode="General">
                  <c:v>4146880</c:v>
                </c:pt>
                <c:pt idx="132" formatCode="General">
                  <c:v>4146880</c:v>
                </c:pt>
                <c:pt idx="133" formatCode="General">
                  <c:v>4146880</c:v>
                </c:pt>
                <c:pt idx="134" formatCode="General">
                  <c:v>4186280</c:v>
                </c:pt>
                <c:pt idx="135" formatCode="General">
                  <c:v>4628810</c:v>
                </c:pt>
                <c:pt idx="136" formatCode="General">
                  <c:v>4628810</c:v>
                </c:pt>
                <c:pt idx="137" formatCode="General">
                  <c:v>4646210</c:v>
                </c:pt>
                <c:pt idx="138" formatCode="General">
                  <c:v>4676510</c:v>
                </c:pt>
                <c:pt idx="139" formatCode="General">
                  <c:v>4676510</c:v>
                </c:pt>
                <c:pt idx="140" formatCode="General">
                  <c:v>4676510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2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List1!$B$2:$CA$2</c:f>
              <c:numCache>
                <c:formatCode>General</c:formatCode>
                <c:ptCount val="78"/>
                <c:pt idx="0">
                  <c:v>12</c:v>
                </c:pt>
                <c:pt idx="1">
                  <c:v>334</c:v>
                </c:pt>
                <c:pt idx="2">
                  <c:v>653</c:v>
                </c:pt>
                <c:pt idx="3">
                  <c:v>1210</c:v>
                </c:pt>
                <c:pt idx="4">
                  <c:v>1919</c:v>
                </c:pt>
                <c:pt idx="5">
                  <c:v>2604</c:v>
                </c:pt>
                <c:pt idx="6">
                  <c:v>2629</c:v>
                </c:pt>
                <c:pt idx="7">
                  <c:v>2662</c:v>
                </c:pt>
                <c:pt idx="8">
                  <c:v>3379</c:v>
                </c:pt>
                <c:pt idx="9">
                  <c:v>4292</c:v>
                </c:pt>
                <c:pt idx="10">
                  <c:v>5273</c:v>
                </c:pt>
                <c:pt idx="11">
                  <c:v>6450</c:v>
                </c:pt>
                <c:pt idx="12">
                  <c:v>7886</c:v>
                </c:pt>
                <c:pt idx="13">
                  <c:v>8001</c:v>
                </c:pt>
                <c:pt idx="14">
                  <c:v>8051</c:v>
                </c:pt>
                <c:pt idx="15">
                  <c:v>8930</c:v>
                </c:pt>
                <c:pt idx="16">
                  <c:v>10150</c:v>
                </c:pt>
                <c:pt idx="17">
                  <c:v>11499</c:v>
                </c:pt>
                <c:pt idx="18">
                  <c:v>13174</c:v>
                </c:pt>
                <c:pt idx="19">
                  <c:v>15013</c:v>
                </c:pt>
                <c:pt idx="20">
                  <c:v>15253</c:v>
                </c:pt>
                <c:pt idx="21">
                  <c:v>15309</c:v>
                </c:pt>
                <c:pt idx="22">
                  <c:v>16715</c:v>
                </c:pt>
                <c:pt idx="23">
                  <c:v>18274</c:v>
                </c:pt>
                <c:pt idx="24">
                  <c:v>19678</c:v>
                </c:pt>
                <c:pt idx="25">
                  <c:v>21060</c:v>
                </c:pt>
                <c:pt idx="26">
                  <c:v>22183</c:v>
                </c:pt>
                <c:pt idx="27">
                  <c:v>22222</c:v>
                </c:pt>
                <c:pt idx="28">
                  <c:v>22222</c:v>
                </c:pt>
                <c:pt idx="29">
                  <c:v>23411</c:v>
                </c:pt>
                <c:pt idx="30">
                  <c:v>25762</c:v>
                </c:pt>
                <c:pt idx="31">
                  <c:v>27928</c:v>
                </c:pt>
                <c:pt idx="32">
                  <c:v>29693</c:v>
                </c:pt>
                <c:pt idx="33">
                  <c:v>29785</c:v>
                </c:pt>
                <c:pt idx="34">
                  <c:v>29787</c:v>
                </c:pt>
                <c:pt idx="35">
                  <c:v>29788</c:v>
                </c:pt>
                <c:pt idx="36">
                  <c:v>29793</c:v>
                </c:pt>
                <c:pt idx="37">
                  <c:v>30297</c:v>
                </c:pt>
                <c:pt idx="38">
                  <c:v>31166</c:v>
                </c:pt>
                <c:pt idx="39">
                  <c:v>33154</c:v>
                </c:pt>
                <c:pt idx="40">
                  <c:v>34857</c:v>
                </c:pt>
                <c:pt idx="41">
                  <c:v>34917</c:v>
                </c:pt>
                <c:pt idx="42">
                  <c:v>35017</c:v>
                </c:pt>
                <c:pt idx="43">
                  <c:v>36535</c:v>
                </c:pt>
                <c:pt idx="44">
                  <c:v>38746</c:v>
                </c:pt>
                <c:pt idx="45">
                  <c:v>41107</c:v>
                </c:pt>
                <c:pt idx="46">
                  <c:v>43211</c:v>
                </c:pt>
                <c:pt idx="47">
                  <c:v>44901</c:v>
                </c:pt>
                <c:pt idx="48">
                  <c:v>44960</c:v>
                </c:pt>
                <c:pt idx="49">
                  <c:v>44979</c:v>
                </c:pt>
                <c:pt idx="50">
                  <c:v>46626</c:v>
                </c:pt>
                <c:pt idx="51">
                  <c:v>48366</c:v>
                </c:pt>
                <c:pt idx="52">
                  <c:v>49823</c:v>
                </c:pt>
                <c:pt idx="53">
                  <c:v>51151</c:v>
                </c:pt>
                <c:pt idx="54">
                  <c:v>52058</c:v>
                </c:pt>
                <c:pt idx="55">
                  <c:v>52090</c:v>
                </c:pt>
                <c:pt idx="56">
                  <c:v>52150</c:v>
                </c:pt>
                <c:pt idx="57">
                  <c:v>53331</c:v>
                </c:pt>
                <c:pt idx="58">
                  <c:v>54796</c:v>
                </c:pt>
                <c:pt idx="59">
                  <c:v>56432</c:v>
                </c:pt>
                <c:pt idx="60">
                  <c:v>58332</c:v>
                </c:pt>
                <c:pt idx="61">
                  <c:v>59641</c:v>
                </c:pt>
                <c:pt idx="62">
                  <c:v>59677</c:v>
                </c:pt>
                <c:pt idx="63">
                  <c:v>59682</c:v>
                </c:pt>
                <c:pt idx="64">
                  <c:v>60626</c:v>
                </c:pt>
                <c:pt idx="65">
                  <c:v>61879</c:v>
                </c:pt>
                <c:pt idx="66">
                  <c:v>63517</c:v>
                </c:pt>
                <c:pt idx="67">
                  <c:v>65204</c:v>
                </c:pt>
                <c:pt idx="68">
                  <c:v>66701</c:v>
                </c:pt>
                <c:pt idx="69">
                  <c:v>66806</c:v>
                </c:pt>
                <c:pt idx="70">
                  <c:v>66859</c:v>
                </c:pt>
                <c:pt idx="71">
                  <c:v>68385</c:v>
                </c:pt>
                <c:pt idx="72">
                  <c:v>70501</c:v>
                </c:pt>
                <c:pt idx="73">
                  <c:v>72105</c:v>
                </c:pt>
                <c:pt idx="74">
                  <c:v>73516</c:v>
                </c:pt>
                <c:pt idx="75">
                  <c:v>74605</c:v>
                </c:pt>
                <c:pt idx="76">
                  <c:v>74609</c:v>
                </c:pt>
                <c:pt idx="77">
                  <c:v>74615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List1!$B$3:$CA$3</c:f>
              <c:numCache>
                <c:formatCode>General</c:formatCode>
                <c:ptCount val="78"/>
                <c:pt idx="0">
                  <c:v>10</c:v>
                </c:pt>
                <c:pt idx="1">
                  <c:v>467</c:v>
                </c:pt>
                <c:pt idx="2">
                  <c:v>990</c:v>
                </c:pt>
                <c:pt idx="3">
                  <c:v>1630</c:v>
                </c:pt>
                <c:pt idx="4">
                  <c:v>2301</c:v>
                </c:pt>
                <c:pt idx="5">
                  <c:v>2865</c:v>
                </c:pt>
                <c:pt idx="6">
                  <c:v>2872</c:v>
                </c:pt>
                <c:pt idx="7">
                  <c:v>2890</c:v>
                </c:pt>
                <c:pt idx="8">
                  <c:v>3275</c:v>
                </c:pt>
                <c:pt idx="9">
                  <c:v>3675</c:v>
                </c:pt>
                <c:pt idx="10">
                  <c:v>4419</c:v>
                </c:pt>
                <c:pt idx="11">
                  <c:v>5522</c:v>
                </c:pt>
                <c:pt idx="12">
                  <c:v>7006</c:v>
                </c:pt>
                <c:pt idx="13">
                  <c:v>7480</c:v>
                </c:pt>
                <c:pt idx="14">
                  <c:v>7524</c:v>
                </c:pt>
                <c:pt idx="15">
                  <c:v>8502</c:v>
                </c:pt>
                <c:pt idx="16">
                  <c:v>9630</c:v>
                </c:pt>
                <c:pt idx="17">
                  <c:v>10832</c:v>
                </c:pt>
                <c:pt idx="18">
                  <c:v>12097</c:v>
                </c:pt>
                <c:pt idx="19">
                  <c:v>13034</c:v>
                </c:pt>
                <c:pt idx="20">
                  <c:v>13100</c:v>
                </c:pt>
                <c:pt idx="21">
                  <c:v>13108</c:v>
                </c:pt>
                <c:pt idx="22">
                  <c:v>13855</c:v>
                </c:pt>
                <c:pt idx="23">
                  <c:v>14813</c:v>
                </c:pt>
                <c:pt idx="24">
                  <c:v>15842</c:v>
                </c:pt>
                <c:pt idx="25">
                  <c:v>16830</c:v>
                </c:pt>
                <c:pt idx="26">
                  <c:v>17731</c:v>
                </c:pt>
                <c:pt idx="27">
                  <c:v>17805</c:v>
                </c:pt>
                <c:pt idx="28">
                  <c:v>17821</c:v>
                </c:pt>
                <c:pt idx="29">
                  <c:v>18307</c:v>
                </c:pt>
                <c:pt idx="30">
                  <c:v>19100</c:v>
                </c:pt>
                <c:pt idx="31">
                  <c:v>19894</c:v>
                </c:pt>
                <c:pt idx="32">
                  <c:v>21409</c:v>
                </c:pt>
                <c:pt idx="33">
                  <c:v>22149</c:v>
                </c:pt>
                <c:pt idx="34">
                  <c:v>22632</c:v>
                </c:pt>
                <c:pt idx="35">
                  <c:v>22635</c:v>
                </c:pt>
                <c:pt idx="36">
                  <c:v>22638</c:v>
                </c:pt>
                <c:pt idx="37">
                  <c:v>23044</c:v>
                </c:pt>
                <c:pt idx="38">
                  <c:v>23527</c:v>
                </c:pt>
                <c:pt idx="39">
                  <c:v>24893</c:v>
                </c:pt>
                <c:pt idx="40">
                  <c:v>25359</c:v>
                </c:pt>
                <c:pt idx="41">
                  <c:v>25369</c:v>
                </c:pt>
                <c:pt idx="42">
                  <c:v>25374</c:v>
                </c:pt>
                <c:pt idx="43">
                  <c:v>25901</c:v>
                </c:pt>
                <c:pt idx="44">
                  <c:v>26764</c:v>
                </c:pt>
                <c:pt idx="45">
                  <c:v>28117</c:v>
                </c:pt>
                <c:pt idx="46">
                  <c:v>29754</c:v>
                </c:pt>
                <c:pt idx="47">
                  <c:v>30844</c:v>
                </c:pt>
                <c:pt idx="48">
                  <c:v>31433</c:v>
                </c:pt>
                <c:pt idx="49">
                  <c:v>31451</c:v>
                </c:pt>
                <c:pt idx="50">
                  <c:v>32381</c:v>
                </c:pt>
                <c:pt idx="51">
                  <c:v>33703</c:v>
                </c:pt>
                <c:pt idx="52">
                  <c:v>34957</c:v>
                </c:pt>
                <c:pt idx="53">
                  <c:v>37108</c:v>
                </c:pt>
                <c:pt idx="54">
                  <c:v>38834</c:v>
                </c:pt>
                <c:pt idx="55">
                  <c:v>39634</c:v>
                </c:pt>
                <c:pt idx="56">
                  <c:v>39638</c:v>
                </c:pt>
                <c:pt idx="57">
                  <c:v>40290</c:v>
                </c:pt>
                <c:pt idx="58">
                  <c:v>41270</c:v>
                </c:pt>
                <c:pt idx="59">
                  <c:v>42424</c:v>
                </c:pt>
                <c:pt idx="60">
                  <c:v>44378</c:v>
                </c:pt>
                <c:pt idx="61">
                  <c:v>45528</c:v>
                </c:pt>
                <c:pt idx="62">
                  <c:v>45530</c:v>
                </c:pt>
                <c:pt idx="63">
                  <c:v>45537</c:v>
                </c:pt>
                <c:pt idx="64">
                  <c:v>46176</c:v>
                </c:pt>
                <c:pt idx="65">
                  <c:v>47011</c:v>
                </c:pt>
                <c:pt idx="66">
                  <c:v>48169</c:v>
                </c:pt>
                <c:pt idx="67">
                  <c:v>50422</c:v>
                </c:pt>
                <c:pt idx="68">
                  <c:v>52463</c:v>
                </c:pt>
                <c:pt idx="69">
                  <c:v>52921</c:v>
                </c:pt>
                <c:pt idx="70">
                  <c:v>52944</c:v>
                </c:pt>
                <c:pt idx="71">
                  <c:v>53948</c:v>
                </c:pt>
                <c:pt idx="72">
                  <c:v>55412</c:v>
                </c:pt>
                <c:pt idx="73">
                  <c:v>56860</c:v>
                </c:pt>
                <c:pt idx="74">
                  <c:v>58640</c:v>
                </c:pt>
                <c:pt idx="75">
                  <c:v>59499</c:v>
                </c:pt>
                <c:pt idx="76">
                  <c:v>59560</c:v>
                </c:pt>
                <c:pt idx="77">
                  <c:v>59563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List1!$B$4:$CA$4</c:f>
              <c:numCache>
                <c:formatCode>General</c:formatCode>
                <c:ptCount val="78"/>
                <c:pt idx="0">
                  <c:v>0</c:v>
                </c:pt>
                <c:pt idx="1">
                  <c:v>99</c:v>
                </c:pt>
                <c:pt idx="2">
                  <c:v>497</c:v>
                </c:pt>
                <c:pt idx="3">
                  <c:v>1211</c:v>
                </c:pt>
                <c:pt idx="4">
                  <c:v>1651</c:v>
                </c:pt>
                <c:pt idx="5">
                  <c:v>2132</c:v>
                </c:pt>
                <c:pt idx="6">
                  <c:v>2624</c:v>
                </c:pt>
                <c:pt idx="7">
                  <c:v>2746</c:v>
                </c:pt>
                <c:pt idx="8">
                  <c:v>3937</c:v>
                </c:pt>
                <c:pt idx="9">
                  <c:v>5450</c:v>
                </c:pt>
                <c:pt idx="10">
                  <c:v>7185</c:v>
                </c:pt>
                <c:pt idx="11">
                  <c:v>8693</c:v>
                </c:pt>
                <c:pt idx="12">
                  <c:v>9916</c:v>
                </c:pt>
                <c:pt idx="13">
                  <c:v>9996</c:v>
                </c:pt>
                <c:pt idx="14">
                  <c:v>9997</c:v>
                </c:pt>
                <c:pt idx="15">
                  <c:v>11036</c:v>
                </c:pt>
                <c:pt idx="16">
                  <c:v>12508</c:v>
                </c:pt>
                <c:pt idx="17">
                  <c:v>13915</c:v>
                </c:pt>
                <c:pt idx="18">
                  <c:v>15324</c:v>
                </c:pt>
                <c:pt idx="19">
                  <c:v>16566</c:v>
                </c:pt>
                <c:pt idx="20">
                  <c:v>16741</c:v>
                </c:pt>
                <c:pt idx="21">
                  <c:v>16750</c:v>
                </c:pt>
                <c:pt idx="22">
                  <c:v>17377</c:v>
                </c:pt>
                <c:pt idx="23">
                  <c:v>18334</c:v>
                </c:pt>
                <c:pt idx="24">
                  <c:v>19439</c:v>
                </c:pt>
                <c:pt idx="25">
                  <c:v>20311</c:v>
                </c:pt>
                <c:pt idx="26">
                  <c:v>20892</c:v>
                </c:pt>
                <c:pt idx="27">
                  <c:v>21016</c:v>
                </c:pt>
                <c:pt idx="28">
                  <c:v>21019</c:v>
                </c:pt>
                <c:pt idx="29">
                  <c:v>21486</c:v>
                </c:pt>
                <c:pt idx="30">
                  <c:v>22158</c:v>
                </c:pt>
                <c:pt idx="31">
                  <c:v>22843</c:v>
                </c:pt>
                <c:pt idx="32">
                  <c:v>23338</c:v>
                </c:pt>
                <c:pt idx="33">
                  <c:v>23424</c:v>
                </c:pt>
                <c:pt idx="34">
                  <c:v>23427</c:v>
                </c:pt>
                <c:pt idx="35">
                  <c:v>23428</c:v>
                </c:pt>
                <c:pt idx="36">
                  <c:v>23434</c:v>
                </c:pt>
                <c:pt idx="37">
                  <c:v>23755</c:v>
                </c:pt>
                <c:pt idx="38">
                  <c:v>24403</c:v>
                </c:pt>
                <c:pt idx="39">
                  <c:v>25574</c:v>
                </c:pt>
                <c:pt idx="40">
                  <c:v>26988</c:v>
                </c:pt>
                <c:pt idx="41">
                  <c:v>27360</c:v>
                </c:pt>
                <c:pt idx="42">
                  <c:v>27464</c:v>
                </c:pt>
                <c:pt idx="43">
                  <c:v>28547</c:v>
                </c:pt>
                <c:pt idx="44">
                  <c:v>29972</c:v>
                </c:pt>
                <c:pt idx="45">
                  <c:v>31340</c:v>
                </c:pt>
                <c:pt idx="46">
                  <c:v>32631</c:v>
                </c:pt>
                <c:pt idx="47">
                  <c:v>34000</c:v>
                </c:pt>
                <c:pt idx="48">
                  <c:v>34297</c:v>
                </c:pt>
                <c:pt idx="49">
                  <c:v>34409</c:v>
                </c:pt>
                <c:pt idx="50">
                  <c:v>35396</c:v>
                </c:pt>
                <c:pt idx="51">
                  <c:v>36434</c:v>
                </c:pt>
                <c:pt idx="52">
                  <c:v>37543</c:v>
                </c:pt>
                <c:pt idx="53">
                  <c:v>38446</c:v>
                </c:pt>
                <c:pt idx="54">
                  <c:v>39134</c:v>
                </c:pt>
                <c:pt idx="55">
                  <c:v>39173</c:v>
                </c:pt>
                <c:pt idx="56">
                  <c:v>39190</c:v>
                </c:pt>
                <c:pt idx="57">
                  <c:v>39875</c:v>
                </c:pt>
                <c:pt idx="58">
                  <c:v>40765</c:v>
                </c:pt>
                <c:pt idx="59">
                  <c:v>41895</c:v>
                </c:pt>
                <c:pt idx="60">
                  <c:v>43119</c:v>
                </c:pt>
                <c:pt idx="61">
                  <c:v>44022</c:v>
                </c:pt>
                <c:pt idx="62">
                  <c:v>44148</c:v>
                </c:pt>
                <c:pt idx="63">
                  <c:v>44242</c:v>
                </c:pt>
                <c:pt idx="64">
                  <c:v>45001</c:v>
                </c:pt>
                <c:pt idx="65">
                  <c:v>45914</c:v>
                </c:pt>
                <c:pt idx="66">
                  <c:v>46772</c:v>
                </c:pt>
                <c:pt idx="67">
                  <c:v>47513</c:v>
                </c:pt>
                <c:pt idx="68">
                  <c:v>48253</c:v>
                </c:pt>
                <c:pt idx="69">
                  <c:v>48327</c:v>
                </c:pt>
                <c:pt idx="70">
                  <c:v>48340</c:v>
                </c:pt>
                <c:pt idx="71">
                  <c:v>49184</c:v>
                </c:pt>
                <c:pt idx="72">
                  <c:v>50250</c:v>
                </c:pt>
                <c:pt idx="73">
                  <c:v>51067</c:v>
                </c:pt>
                <c:pt idx="74">
                  <c:v>51750</c:v>
                </c:pt>
                <c:pt idx="75">
                  <c:v>52348</c:v>
                </c:pt>
                <c:pt idx="76">
                  <c:v>52387</c:v>
                </c:pt>
                <c:pt idx="77">
                  <c:v>52433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List1!$B$5:$CA$5</c:f>
              <c:numCache>
                <c:formatCode>General</c:formatCode>
                <c:ptCount val="78"/>
                <c:pt idx="0">
                  <c:v>23</c:v>
                </c:pt>
                <c:pt idx="1">
                  <c:v>487</c:v>
                </c:pt>
                <c:pt idx="2">
                  <c:v>1016</c:v>
                </c:pt>
                <c:pt idx="3">
                  <c:v>1744</c:v>
                </c:pt>
                <c:pt idx="4">
                  <c:v>2517</c:v>
                </c:pt>
                <c:pt idx="5">
                  <c:v>2926</c:v>
                </c:pt>
                <c:pt idx="6">
                  <c:v>2973</c:v>
                </c:pt>
                <c:pt idx="7">
                  <c:v>2984</c:v>
                </c:pt>
                <c:pt idx="8">
                  <c:v>3364</c:v>
                </c:pt>
                <c:pt idx="9">
                  <c:v>3805</c:v>
                </c:pt>
                <c:pt idx="10">
                  <c:v>4489</c:v>
                </c:pt>
                <c:pt idx="11">
                  <c:v>5291</c:v>
                </c:pt>
                <c:pt idx="12">
                  <c:v>5876</c:v>
                </c:pt>
                <c:pt idx="13">
                  <c:v>5920</c:v>
                </c:pt>
                <c:pt idx="14">
                  <c:v>5922</c:v>
                </c:pt>
                <c:pt idx="15">
                  <c:v>6184</c:v>
                </c:pt>
                <c:pt idx="16">
                  <c:v>6568</c:v>
                </c:pt>
                <c:pt idx="17">
                  <c:v>7292</c:v>
                </c:pt>
                <c:pt idx="18">
                  <c:v>8234</c:v>
                </c:pt>
                <c:pt idx="19">
                  <c:v>8789</c:v>
                </c:pt>
                <c:pt idx="20">
                  <c:v>8834</c:v>
                </c:pt>
                <c:pt idx="21">
                  <c:v>8845</c:v>
                </c:pt>
                <c:pt idx="22">
                  <c:v>9592</c:v>
                </c:pt>
                <c:pt idx="23">
                  <c:v>10526</c:v>
                </c:pt>
                <c:pt idx="24">
                  <c:v>11581</c:v>
                </c:pt>
                <c:pt idx="25">
                  <c:v>12554</c:v>
                </c:pt>
                <c:pt idx="26">
                  <c:v>13111</c:v>
                </c:pt>
                <c:pt idx="27">
                  <c:v>13170</c:v>
                </c:pt>
                <c:pt idx="28">
                  <c:v>13173</c:v>
                </c:pt>
                <c:pt idx="29">
                  <c:v>13465</c:v>
                </c:pt>
                <c:pt idx="30">
                  <c:v>14099</c:v>
                </c:pt>
                <c:pt idx="31">
                  <c:v>15225</c:v>
                </c:pt>
                <c:pt idx="32">
                  <c:v>16539</c:v>
                </c:pt>
                <c:pt idx="33">
                  <c:v>16597</c:v>
                </c:pt>
                <c:pt idx="34">
                  <c:v>16660</c:v>
                </c:pt>
                <c:pt idx="35">
                  <c:v>16661</c:v>
                </c:pt>
                <c:pt idx="36">
                  <c:v>16663</c:v>
                </c:pt>
                <c:pt idx="37">
                  <c:v>17073</c:v>
                </c:pt>
                <c:pt idx="38">
                  <c:v>17953</c:v>
                </c:pt>
                <c:pt idx="39">
                  <c:v>19217</c:v>
                </c:pt>
                <c:pt idx="40">
                  <c:v>20323</c:v>
                </c:pt>
                <c:pt idx="41">
                  <c:v>20385</c:v>
                </c:pt>
                <c:pt idx="42">
                  <c:v>20395</c:v>
                </c:pt>
                <c:pt idx="43">
                  <c:v>21184</c:v>
                </c:pt>
                <c:pt idx="44">
                  <c:v>22169</c:v>
                </c:pt>
                <c:pt idx="45">
                  <c:v>23302</c:v>
                </c:pt>
                <c:pt idx="46">
                  <c:v>24822</c:v>
                </c:pt>
                <c:pt idx="47">
                  <c:v>25587</c:v>
                </c:pt>
                <c:pt idx="48">
                  <c:v>25601</c:v>
                </c:pt>
                <c:pt idx="49">
                  <c:v>25614</c:v>
                </c:pt>
                <c:pt idx="50">
                  <c:v>26466</c:v>
                </c:pt>
                <c:pt idx="51">
                  <c:v>27382</c:v>
                </c:pt>
                <c:pt idx="52">
                  <c:v>28380</c:v>
                </c:pt>
                <c:pt idx="53">
                  <c:v>29504</c:v>
                </c:pt>
                <c:pt idx="54">
                  <c:v>30340</c:v>
                </c:pt>
                <c:pt idx="55">
                  <c:v>30343</c:v>
                </c:pt>
                <c:pt idx="56">
                  <c:v>30346</c:v>
                </c:pt>
                <c:pt idx="57">
                  <c:v>31014</c:v>
                </c:pt>
                <c:pt idx="58">
                  <c:v>31810</c:v>
                </c:pt>
                <c:pt idx="59">
                  <c:v>32573</c:v>
                </c:pt>
                <c:pt idx="60">
                  <c:v>33616</c:v>
                </c:pt>
                <c:pt idx="61">
                  <c:v>34144</c:v>
                </c:pt>
                <c:pt idx="62">
                  <c:v>34232</c:v>
                </c:pt>
                <c:pt idx="63">
                  <c:v>34232</c:v>
                </c:pt>
                <c:pt idx="64">
                  <c:v>34691</c:v>
                </c:pt>
                <c:pt idx="65">
                  <c:v>35467</c:v>
                </c:pt>
                <c:pt idx="66">
                  <c:v>36626</c:v>
                </c:pt>
                <c:pt idx="67">
                  <c:v>38275</c:v>
                </c:pt>
                <c:pt idx="68">
                  <c:v>39422</c:v>
                </c:pt>
                <c:pt idx="69">
                  <c:v>39423</c:v>
                </c:pt>
                <c:pt idx="70">
                  <c:v>39423</c:v>
                </c:pt>
                <c:pt idx="71">
                  <c:v>40398</c:v>
                </c:pt>
                <c:pt idx="72">
                  <c:v>41454</c:v>
                </c:pt>
                <c:pt idx="73">
                  <c:v>42768</c:v>
                </c:pt>
                <c:pt idx="74">
                  <c:v>44243</c:v>
                </c:pt>
                <c:pt idx="75">
                  <c:v>45392</c:v>
                </c:pt>
                <c:pt idx="76">
                  <c:v>45445</c:v>
                </c:pt>
                <c:pt idx="77">
                  <c:v>45470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List1!$B$6:$CA$6</c:f>
              <c:numCache>
                <c:formatCode>General</c:formatCode>
                <c:ptCount val="78"/>
                <c:pt idx="0">
                  <c:v>2</c:v>
                </c:pt>
                <c:pt idx="1">
                  <c:v>135</c:v>
                </c:pt>
                <c:pt idx="2">
                  <c:v>312</c:v>
                </c:pt>
                <c:pt idx="3">
                  <c:v>607</c:v>
                </c:pt>
                <c:pt idx="4">
                  <c:v>768</c:v>
                </c:pt>
                <c:pt idx="5">
                  <c:v>901</c:v>
                </c:pt>
                <c:pt idx="6">
                  <c:v>901</c:v>
                </c:pt>
                <c:pt idx="7">
                  <c:v>948</c:v>
                </c:pt>
                <c:pt idx="8">
                  <c:v>1051</c:v>
                </c:pt>
                <c:pt idx="9">
                  <c:v>1258</c:v>
                </c:pt>
                <c:pt idx="10">
                  <c:v>2057</c:v>
                </c:pt>
                <c:pt idx="11">
                  <c:v>3167</c:v>
                </c:pt>
                <c:pt idx="12">
                  <c:v>4450</c:v>
                </c:pt>
                <c:pt idx="13">
                  <c:v>4842</c:v>
                </c:pt>
                <c:pt idx="14">
                  <c:v>5000</c:v>
                </c:pt>
                <c:pt idx="15">
                  <c:v>5597</c:v>
                </c:pt>
                <c:pt idx="16">
                  <c:v>6112</c:v>
                </c:pt>
                <c:pt idx="17">
                  <c:v>6673</c:v>
                </c:pt>
                <c:pt idx="18">
                  <c:v>7358</c:v>
                </c:pt>
                <c:pt idx="19">
                  <c:v>8078</c:v>
                </c:pt>
                <c:pt idx="20">
                  <c:v>8489</c:v>
                </c:pt>
                <c:pt idx="21">
                  <c:v>8489</c:v>
                </c:pt>
                <c:pt idx="22">
                  <c:v>9308</c:v>
                </c:pt>
                <c:pt idx="23">
                  <c:v>10117</c:v>
                </c:pt>
                <c:pt idx="24">
                  <c:v>10729</c:v>
                </c:pt>
                <c:pt idx="25">
                  <c:v>11327</c:v>
                </c:pt>
                <c:pt idx="26">
                  <c:v>11922</c:v>
                </c:pt>
                <c:pt idx="27">
                  <c:v>12189</c:v>
                </c:pt>
                <c:pt idx="28">
                  <c:v>12191</c:v>
                </c:pt>
                <c:pt idx="29">
                  <c:v>12643</c:v>
                </c:pt>
                <c:pt idx="30">
                  <c:v>13178</c:v>
                </c:pt>
                <c:pt idx="31">
                  <c:v>13660</c:v>
                </c:pt>
                <c:pt idx="32">
                  <c:v>14193</c:v>
                </c:pt>
                <c:pt idx="33">
                  <c:v>14284</c:v>
                </c:pt>
                <c:pt idx="34">
                  <c:v>14288</c:v>
                </c:pt>
                <c:pt idx="35">
                  <c:v>14288</c:v>
                </c:pt>
                <c:pt idx="36">
                  <c:v>14290</c:v>
                </c:pt>
                <c:pt idx="37">
                  <c:v>14633</c:v>
                </c:pt>
                <c:pt idx="38">
                  <c:v>15522</c:v>
                </c:pt>
                <c:pt idx="39">
                  <c:v>16660</c:v>
                </c:pt>
                <c:pt idx="40">
                  <c:v>17889</c:v>
                </c:pt>
                <c:pt idx="41">
                  <c:v>18374</c:v>
                </c:pt>
                <c:pt idx="42">
                  <c:v>18473</c:v>
                </c:pt>
                <c:pt idx="43">
                  <c:v>19686</c:v>
                </c:pt>
                <c:pt idx="44">
                  <c:v>20773</c:v>
                </c:pt>
                <c:pt idx="45">
                  <c:v>22040</c:v>
                </c:pt>
                <c:pt idx="46">
                  <c:v>23102</c:v>
                </c:pt>
                <c:pt idx="47">
                  <c:v>24080</c:v>
                </c:pt>
                <c:pt idx="48">
                  <c:v>24112</c:v>
                </c:pt>
                <c:pt idx="49">
                  <c:v>24122</c:v>
                </c:pt>
                <c:pt idx="50">
                  <c:v>24906</c:v>
                </c:pt>
                <c:pt idx="51">
                  <c:v>25537</c:v>
                </c:pt>
                <c:pt idx="52">
                  <c:v>26271</c:v>
                </c:pt>
                <c:pt idx="53">
                  <c:v>27110</c:v>
                </c:pt>
                <c:pt idx="54">
                  <c:v>27805</c:v>
                </c:pt>
                <c:pt idx="55">
                  <c:v>27858</c:v>
                </c:pt>
                <c:pt idx="56">
                  <c:v>27879</c:v>
                </c:pt>
                <c:pt idx="57">
                  <c:v>28563</c:v>
                </c:pt>
                <c:pt idx="58">
                  <c:v>29316</c:v>
                </c:pt>
                <c:pt idx="59">
                  <c:v>30184</c:v>
                </c:pt>
                <c:pt idx="60">
                  <c:v>31193</c:v>
                </c:pt>
                <c:pt idx="61">
                  <c:v>31687</c:v>
                </c:pt>
                <c:pt idx="62">
                  <c:v>31755</c:v>
                </c:pt>
                <c:pt idx="63">
                  <c:v>31789</c:v>
                </c:pt>
                <c:pt idx="64">
                  <c:v>32303</c:v>
                </c:pt>
                <c:pt idx="65">
                  <c:v>33117</c:v>
                </c:pt>
                <c:pt idx="66">
                  <c:v>34196</c:v>
                </c:pt>
                <c:pt idx="67">
                  <c:v>35588</c:v>
                </c:pt>
                <c:pt idx="68">
                  <c:v>36670</c:v>
                </c:pt>
                <c:pt idx="69">
                  <c:v>36746</c:v>
                </c:pt>
                <c:pt idx="70">
                  <c:v>36765</c:v>
                </c:pt>
                <c:pt idx="71">
                  <c:v>37719</c:v>
                </c:pt>
                <c:pt idx="72">
                  <c:v>38947</c:v>
                </c:pt>
                <c:pt idx="73">
                  <c:v>40068</c:v>
                </c:pt>
                <c:pt idx="74">
                  <c:v>41080</c:v>
                </c:pt>
                <c:pt idx="75">
                  <c:v>41967</c:v>
                </c:pt>
                <c:pt idx="76">
                  <c:v>42053</c:v>
                </c:pt>
                <c:pt idx="77">
                  <c:v>42058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List1!$B$7:$CA$7</c:f>
              <c:numCache>
                <c:formatCode>General</c:formatCode>
                <c:ptCount val="78"/>
                <c:pt idx="0">
                  <c:v>0</c:v>
                </c:pt>
                <c:pt idx="1">
                  <c:v>79</c:v>
                </c:pt>
                <c:pt idx="2">
                  <c:v>209</c:v>
                </c:pt>
                <c:pt idx="3">
                  <c:v>440</c:v>
                </c:pt>
                <c:pt idx="4">
                  <c:v>674</c:v>
                </c:pt>
                <c:pt idx="5">
                  <c:v>856</c:v>
                </c:pt>
                <c:pt idx="6">
                  <c:v>903</c:v>
                </c:pt>
                <c:pt idx="7">
                  <c:v>904</c:v>
                </c:pt>
                <c:pt idx="8">
                  <c:v>1094</c:v>
                </c:pt>
                <c:pt idx="9">
                  <c:v>1418</c:v>
                </c:pt>
                <c:pt idx="10">
                  <c:v>2159</c:v>
                </c:pt>
                <c:pt idx="11">
                  <c:v>2976</c:v>
                </c:pt>
                <c:pt idx="12">
                  <c:v>3742</c:v>
                </c:pt>
                <c:pt idx="13">
                  <c:v>4049</c:v>
                </c:pt>
                <c:pt idx="14">
                  <c:v>4050</c:v>
                </c:pt>
                <c:pt idx="15">
                  <c:v>4496</c:v>
                </c:pt>
                <c:pt idx="16">
                  <c:v>4871</c:v>
                </c:pt>
                <c:pt idx="17">
                  <c:v>5496</c:v>
                </c:pt>
                <c:pt idx="18">
                  <c:v>5981</c:v>
                </c:pt>
                <c:pt idx="19">
                  <c:v>6523</c:v>
                </c:pt>
                <c:pt idx="20">
                  <c:v>6608</c:v>
                </c:pt>
                <c:pt idx="21">
                  <c:v>6631</c:v>
                </c:pt>
                <c:pt idx="22">
                  <c:v>7045</c:v>
                </c:pt>
                <c:pt idx="23">
                  <c:v>7380</c:v>
                </c:pt>
                <c:pt idx="24">
                  <c:v>7694</c:v>
                </c:pt>
                <c:pt idx="25">
                  <c:v>7889</c:v>
                </c:pt>
                <c:pt idx="26">
                  <c:v>8101</c:v>
                </c:pt>
                <c:pt idx="27">
                  <c:v>8180</c:v>
                </c:pt>
                <c:pt idx="28">
                  <c:v>8233</c:v>
                </c:pt>
                <c:pt idx="29">
                  <c:v>8290</c:v>
                </c:pt>
                <c:pt idx="30">
                  <c:v>8505</c:v>
                </c:pt>
                <c:pt idx="31">
                  <c:v>9248</c:v>
                </c:pt>
                <c:pt idx="32">
                  <c:v>10551</c:v>
                </c:pt>
                <c:pt idx="33">
                  <c:v>11035</c:v>
                </c:pt>
                <c:pt idx="34">
                  <c:v>11192</c:v>
                </c:pt>
                <c:pt idx="35">
                  <c:v>11192</c:v>
                </c:pt>
                <c:pt idx="36">
                  <c:v>11192</c:v>
                </c:pt>
                <c:pt idx="37">
                  <c:v>11969</c:v>
                </c:pt>
                <c:pt idx="38">
                  <c:v>13439</c:v>
                </c:pt>
                <c:pt idx="39">
                  <c:v>15016</c:v>
                </c:pt>
                <c:pt idx="40">
                  <c:v>16460</c:v>
                </c:pt>
                <c:pt idx="41">
                  <c:v>16782</c:v>
                </c:pt>
                <c:pt idx="42">
                  <c:v>16802</c:v>
                </c:pt>
                <c:pt idx="43">
                  <c:v>17765</c:v>
                </c:pt>
                <c:pt idx="44">
                  <c:v>18875</c:v>
                </c:pt>
                <c:pt idx="45">
                  <c:v>19902</c:v>
                </c:pt>
                <c:pt idx="46">
                  <c:v>21055</c:v>
                </c:pt>
                <c:pt idx="47">
                  <c:v>22009</c:v>
                </c:pt>
                <c:pt idx="48">
                  <c:v>22037</c:v>
                </c:pt>
                <c:pt idx="49">
                  <c:v>22066</c:v>
                </c:pt>
                <c:pt idx="50">
                  <c:v>22774</c:v>
                </c:pt>
                <c:pt idx="51">
                  <c:v>23655</c:v>
                </c:pt>
                <c:pt idx="52">
                  <c:v>24320</c:v>
                </c:pt>
                <c:pt idx="53">
                  <c:v>25124</c:v>
                </c:pt>
                <c:pt idx="54">
                  <c:v>25667</c:v>
                </c:pt>
                <c:pt idx="55">
                  <c:v>25829</c:v>
                </c:pt>
                <c:pt idx="56">
                  <c:v>25848</c:v>
                </c:pt>
                <c:pt idx="57">
                  <c:v>26297</c:v>
                </c:pt>
                <c:pt idx="58">
                  <c:v>27069</c:v>
                </c:pt>
                <c:pt idx="59">
                  <c:v>27947</c:v>
                </c:pt>
                <c:pt idx="60">
                  <c:v>29494</c:v>
                </c:pt>
                <c:pt idx="61">
                  <c:v>30416</c:v>
                </c:pt>
                <c:pt idx="62">
                  <c:v>30549</c:v>
                </c:pt>
                <c:pt idx="63">
                  <c:v>30551</c:v>
                </c:pt>
                <c:pt idx="64">
                  <c:v>30961</c:v>
                </c:pt>
                <c:pt idx="65">
                  <c:v>31955</c:v>
                </c:pt>
                <c:pt idx="66">
                  <c:v>33243</c:v>
                </c:pt>
                <c:pt idx="67">
                  <c:v>34549</c:v>
                </c:pt>
                <c:pt idx="68">
                  <c:v>35643</c:v>
                </c:pt>
                <c:pt idx="69">
                  <c:v>35681</c:v>
                </c:pt>
                <c:pt idx="70">
                  <c:v>35682</c:v>
                </c:pt>
                <c:pt idx="71">
                  <c:v>36460</c:v>
                </c:pt>
                <c:pt idx="72">
                  <c:v>37410</c:v>
                </c:pt>
                <c:pt idx="73">
                  <c:v>38351</c:v>
                </c:pt>
                <c:pt idx="74">
                  <c:v>39620</c:v>
                </c:pt>
                <c:pt idx="75">
                  <c:v>40510</c:v>
                </c:pt>
                <c:pt idx="76">
                  <c:v>40533</c:v>
                </c:pt>
                <c:pt idx="77">
                  <c:v>40542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List1!$B$8:$CA$8</c:f>
              <c:numCache>
                <c:formatCode>General</c:formatCode>
                <c:ptCount val="78"/>
                <c:pt idx="0">
                  <c:v>1</c:v>
                </c:pt>
                <c:pt idx="1">
                  <c:v>241</c:v>
                </c:pt>
                <c:pt idx="2">
                  <c:v>602</c:v>
                </c:pt>
                <c:pt idx="3">
                  <c:v>1152</c:v>
                </c:pt>
                <c:pt idx="4">
                  <c:v>1622</c:v>
                </c:pt>
                <c:pt idx="5">
                  <c:v>1998</c:v>
                </c:pt>
                <c:pt idx="6">
                  <c:v>2199</c:v>
                </c:pt>
                <c:pt idx="7">
                  <c:v>2233</c:v>
                </c:pt>
                <c:pt idx="8">
                  <c:v>2431</c:v>
                </c:pt>
                <c:pt idx="9">
                  <c:v>2894</c:v>
                </c:pt>
                <c:pt idx="10">
                  <c:v>3322</c:v>
                </c:pt>
                <c:pt idx="11">
                  <c:v>3749</c:v>
                </c:pt>
                <c:pt idx="12">
                  <c:v>4098</c:v>
                </c:pt>
                <c:pt idx="13">
                  <c:v>4239</c:v>
                </c:pt>
                <c:pt idx="14">
                  <c:v>4273</c:v>
                </c:pt>
                <c:pt idx="15">
                  <c:v>4615</c:v>
                </c:pt>
                <c:pt idx="16">
                  <c:v>5087</c:v>
                </c:pt>
                <c:pt idx="17">
                  <c:v>5625</c:v>
                </c:pt>
                <c:pt idx="18">
                  <c:v>6048</c:v>
                </c:pt>
                <c:pt idx="19">
                  <c:v>6528</c:v>
                </c:pt>
                <c:pt idx="20">
                  <c:v>6885</c:v>
                </c:pt>
                <c:pt idx="21">
                  <c:v>7004</c:v>
                </c:pt>
                <c:pt idx="22">
                  <c:v>7413</c:v>
                </c:pt>
                <c:pt idx="23">
                  <c:v>7904</c:v>
                </c:pt>
                <c:pt idx="24">
                  <c:v>8430</c:v>
                </c:pt>
                <c:pt idx="25">
                  <c:v>9060</c:v>
                </c:pt>
                <c:pt idx="26">
                  <c:v>9545</c:v>
                </c:pt>
                <c:pt idx="27">
                  <c:v>9849</c:v>
                </c:pt>
                <c:pt idx="28">
                  <c:v>9909</c:v>
                </c:pt>
                <c:pt idx="29">
                  <c:v>10283</c:v>
                </c:pt>
                <c:pt idx="30">
                  <c:v>10932</c:v>
                </c:pt>
                <c:pt idx="31">
                  <c:v>11792</c:v>
                </c:pt>
                <c:pt idx="32">
                  <c:v>12514</c:v>
                </c:pt>
                <c:pt idx="33">
                  <c:v>12673</c:v>
                </c:pt>
                <c:pt idx="34">
                  <c:v>12674</c:v>
                </c:pt>
                <c:pt idx="35">
                  <c:v>12675</c:v>
                </c:pt>
                <c:pt idx="36">
                  <c:v>12732</c:v>
                </c:pt>
                <c:pt idx="37">
                  <c:v>13135</c:v>
                </c:pt>
                <c:pt idx="38">
                  <c:v>13573</c:v>
                </c:pt>
                <c:pt idx="39">
                  <c:v>14070</c:v>
                </c:pt>
                <c:pt idx="40">
                  <c:v>14701</c:v>
                </c:pt>
                <c:pt idx="41">
                  <c:v>15045</c:v>
                </c:pt>
                <c:pt idx="42">
                  <c:v>15049</c:v>
                </c:pt>
                <c:pt idx="43">
                  <c:v>15544</c:v>
                </c:pt>
                <c:pt idx="44">
                  <c:v>16162</c:v>
                </c:pt>
                <c:pt idx="45">
                  <c:v>16679</c:v>
                </c:pt>
                <c:pt idx="46">
                  <c:v>17308</c:v>
                </c:pt>
                <c:pt idx="47">
                  <c:v>17826</c:v>
                </c:pt>
                <c:pt idx="48">
                  <c:v>17993</c:v>
                </c:pt>
                <c:pt idx="49">
                  <c:v>18133</c:v>
                </c:pt>
                <c:pt idx="50">
                  <c:v>18695</c:v>
                </c:pt>
                <c:pt idx="51">
                  <c:v>19239</c:v>
                </c:pt>
                <c:pt idx="52">
                  <c:v>19708</c:v>
                </c:pt>
                <c:pt idx="53">
                  <c:v>20384</c:v>
                </c:pt>
                <c:pt idx="54">
                  <c:v>20956</c:v>
                </c:pt>
                <c:pt idx="55">
                  <c:v>20992</c:v>
                </c:pt>
                <c:pt idx="56">
                  <c:v>21062</c:v>
                </c:pt>
                <c:pt idx="57">
                  <c:v>21503</c:v>
                </c:pt>
                <c:pt idx="58">
                  <c:v>22099</c:v>
                </c:pt>
                <c:pt idx="59">
                  <c:v>22680</c:v>
                </c:pt>
                <c:pt idx="60">
                  <c:v>23481</c:v>
                </c:pt>
                <c:pt idx="61">
                  <c:v>24033</c:v>
                </c:pt>
                <c:pt idx="62">
                  <c:v>24156</c:v>
                </c:pt>
                <c:pt idx="63">
                  <c:v>24293</c:v>
                </c:pt>
                <c:pt idx="64">
                  <c:v>24735</c:v>
                </c:pt>
                <c:pt idx="65">
                  <c:v>25351</c:v>
                </c:pt>
                <c:pt idx="66">
                  <c:v>26109</c:v>
                </c:pt>
                <c:pt idx="67">
                  <c:v>27097</c:v>
                </c:pt>
                <c:pt idx="68">
                  <c:v>27796</c:v>
                </c:pt>
                <c:pt idx="69">
                  <c:v>28227</c:v>
                </c:pt>
                <c:pt idx="70">
                  <c:v>28405</c:v>
                </c:pt>
                <c:pt idx="71">
                  <c:v>28960</c:v>
                </c:pt>
                <c:pt idx="72">
                  <c:v>29542</c:v>
                </c:pt>
                <c:pt idx="73">
                  <c:v>30428</c:v>
                </c:pt>
                <c:pt idx="74">
                  <c:v>31348</c:v>
                </c:pt>
                <c:pt idx="75">
                  <c:v>31895</c:v>
                </c:pt>
                <c:pt idx="76">
                  <c:v>32131</c:v>
                </c:pt>
                <c:pt idx="77">
                  <c:v>32177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List1!$B$9:$CA$9</c:f>
              <c:numCache>
                <c:formatCode>General</c:formatCode>
                <c:ptCount val="78"/>
                <c:pt idx="0">
                  <c:v>0</c:v>
                </c:pt>
                <c:pt idx="1">
                  <c:v>32</c:v>
                </c:pt>
                <c:pt idx="2">
                  <c:v>144</c:v>
                </c:pt>
                <c:pt idx="3">
                  <c:v>643</c:v>
                </c:pt>
                <c:pt idx="4">
                  <c:v>1486</c:v>
                </c:pt>
                <c:pt idx="5">
                  <c:v>2128</c:v>
                </c:pt>
                <c:pt idx="6">
                  <c:v>2128</c:v>
                </c:pt>
                <c:pt idx="7">
                  <c:v>2149</c:v>
                </c:pt>
                <c:pt idx="8">
                  <c:v>2575</c:v>
                </c:pt>
                <c:pt idx="9">
                  <c:v>3170</c:v>
                </c:pt>
                <c:pt idx="10">
                  <c:v>3836</c:v>
                </c:pt>
                <c:pt idx="11">
                  <c:v>4483</c:v>
                </c:pt>
                <c:pt idx="12">
                  <c:v>5209</c:v>
                </c:pt>
                <c:pt idx="13">
                  <c:v>5459</c:v>
                </c:pt>
                <c:pt idx="14">
                  <c:v>5462</c:v>
                </c:pt>
                <c:pt idx="15">
                  <c:v>5897</c:v>
                </c:pt>
                <c:pt idx="16">
                  <c:v>6307</c:v>
                </c:pt>
                <c:pt idx="17">
                  <c:v>6643</c:v>
                </c:pt>
                <c:pt idx="18">
                  <c:v>7159</c:v>
                </c:pt>
                <c:pt idx="19">
                  <c:v>7457</c:v>
                </c:pt>
                <c:pt idx="20">
                  <c:v>7561</c:v>
                </c:pt>
                <c:pt idx="21">
                  <c:v>7611</c:v>
                </c:pt>
                <c:pt idx="22">
                  <c:v>7919</c:v>
                </c:pt>
                <c:pt idx="23">
                  <c:v>8377</c:v>
                </c:pt>
                <c:pt idx="24">
                  <c:v>8907</c:v>
                </c:pt>
                <c:pt idx="25">
                  <c:v>9402</c:v>
                </c:pt>
                <c:pt idx="26">
                  <c:v>9684</c:v>
                </c:pt>
                <c:pt idx="27">
                  <c:v>9689</c:v>
                </c:pt>
                <c:pt idx="28">
                  <c:v>9689</c:v>
                </c:pt>
                <c:pt idx="29">
                  <c:v>9946</c:v>
                </c:pt>
                <c:pt idx="30">
                  <c:v>10416</c:v>
                </c:pt>
                <c:pt idx="31">
                  <c:v>10666</c:v>
                </c:pt>
                <c:pt idx="32">
                  <c:v>11157</c:v>
                </c:pt>
                <c:pt idx="33">
                  <c:v>11163</c:v>
                </c:pt>
                <c:pt idx="34">
                  <c:v>11179</c:v>
                </c:pt>
                <c:pt idx="35">
                  <c:v>11179</c:v>
                </c:pt>
                <c:pt idx="36">
                  <c:v>11181</c:v>
                </c:pt>
                <c:pt idx="37">
                  <c:v>11501</c:v>
                </c:pt>
                <c:pt idx="38">
                  <c:v>11667</c:v>
                </c:pt>
                <c:pt idx="39">
                  <c:v>12314</c:v>
                </c:pt>
                <c:pt idx="40">
                  <c:v>13200</c:v>
                </c:pt>
                <c:pt idx="41">
                  <c:v>13282</c:v>
                </c:pt>
                <c:pt idx="42">
                  <c:v>13284</c:v>
                </c:pt>
                <c:pt idx="43">
                  <c:v>13950</c:v>
                </c:pt>
                <c:pt idx="44">
                  <c:v>14615</c:v>
                </c:pt>
                <c:pt idx="45">
                  <c:v>15538</c:v>
                </c:pt>
                <c:pt idx="46">
                  <c:v>16329</c:v>
                </c:pt>
                <c:pt idx="47">
                  <c:v>16792</c:v>
                </c:pt>
                <c:pt idx="48">
                  <c:v>16819</c:v>
                </c:pt>
                <c:pt idx="49">
                  <c:v>16820</c:v>
                </c:pt>
                <c:pt idx="50">
                  <c:v>17137</c:v>
                </c:pt>
                <c:pt idx="51">
                  <c:v>17535</c:v>
                </c:pt>
                <c:pt idx="52">
                  <c:v>17915</c:v>
                </c:pt>
                <c:pt idx="53">
                  <c:v>18201</c:v>
                </c:pt>
                <c:pt idx="54">
                  <c:v>18334</c:v>
                </c:pt>
                <c:pt idx="55">
                  <c:v>18341</c:v>
                </c:pt>
                <c:pt idx="56">
                  <c:v>18342</c:v>
                </c:pt>
                <c:pt idx="57">
                  <c:v>18593</c:v>
                </c:pt>
                <c:pt idx="58">
                  <c:v>18982</c:v>
                </c:pt>
                <c:pt idx="59">
                  <c:v>19498</c:v>
                </c:pt>
                <c:pt idx="60">
                  <c:v>20017</c:v>
                </c:pt>
                <c:pt idx="61">
                  <c:v>20400</c:v>
                </c:pt>
                <c:pt idx="62">
                  <c:v>20402</c:v>
                </c:pt>
                <c:pt idx="63">
                  <c:v>20402</c:v>
                </c:pt>
                <c:pt idx="64">
                  <c:v>20628</c:v>
                </c:pt>
                <c:pt idx="65">
                  <c:v>20907</c:v>
                </c:pt>
                <c:pt idx="66">
                  <c:v>21249</c:v>
                </c:pt>
                <c:pt idx="67">
                  <c:v>21697</c:v>
                </c:pt>
                <c:pt idx="68">
                  <c:v>21931</c:v>
                </c:pt>
                <c:pt idx="69">
                  <c:v>21966</c:v>
                </c:pt>
                <c:pt idx="70">
                  <c:v>21968</c:v>
                </c:pt>
                <c:pt idx="71">
                  <c:v>22175</c:v>
                </c:pt>
                <c:pt idx="72">
                  <c:v>22491</c:v>
                </c:pt>
                <c:pt idx="73">
                  <c:v>22863</c:v>
                </c:pt>
                <c:pt idx="74">
                  <c:v>23500</c:v>
                </c:pt>
                <c:pt idx="75">
                  <c:v>24032</c:v>
                </c:pt>
                <c:pt idx="76">
                  <c:v>24083</c:v>
                </c:pt>
                <c:pt idx="77">
                  <c:v>24089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List1!$B$10:$CA$10</c:f>
              <c:numCache>
                <c:formatCode>General</c:formatCode>
                <c:ptCount val="78"/>
                <c:pt idx="0">
                  <c:v>0</c:v>
                </c:pt>
                <c:pt idx="1">
                  <c:v>0</c:v>
                </c:pt>
                <c:pt idx="2">
                  <c:v>33</c:v>
                </c:pt>
                <c:pt idx="3">
                  <c:v>161</c:v>
                </c:pt>
                <c:pt idx="4">
                  <c:v>388</c:v>
                </c:pt>
                <c:pt idx="5">
                  <c:v>431</c:v>
                </c:pt>
                <c:pt idx="6">
                  <c:v>579</c:v>
                </c:pt>
                <c:pt idx="7">
                  <c:v>581</c:v>
                </c:pt>
                <c:pt idx="8">
                  <c:v>593</c:v>
                </c:pt>
                <c:pt idx="9">
                  <c:v>792</c:v>
                </c:pt>
                <c:pt idx="10">
                  <c:v>795</c:v>
                </c:pt>
                <c:pt idx="11">
                  <c:v>940</c:v>
                </c:pt>
                <c:pt idx="12">
                  <c:v>1020</c:v>
                </c:pt>
                <c:pt idx="13">
                  <c:v>1024</c:v>
                </c:pt>
                <c:pt idx="14">
                  <c:v>1028</c:v>
                </c:pt>
                <c:pt idx="15">
                  <c:v>1030</c:v>
                </c:pt>
                <c:pt idx="16">
                  <c:v>1239</c:v>
                </c:pt>
                <c:pt idx="17">
                  <c:v>1276</c:v>
                </c:pt>
                <c:pt idx="18">
                  <c:v>1542</c:v>
                </c:pt>
                <c:pt idx="19">
                  <c:v>1936</c:v>
                </c:pt>
                <c:pt idx="20">
                  <c:v>2409</c:v>
                </c:pt>
                <c:pt idx="21">
                  <c:v>2460</c:v>
                </c:pt>
                <c:pt idx="22">
                  <c:v>2835</c:v>
                </c:pt>
                <c:pt idx="23">
                  <c:v>3421</c:v>
                </c:pt>
                <c:pt idx="24">
                  <c:v>3816</c:v>
                </c:pt>
                <c:pt idx="25">
                  <c:v>4234</c:v>
                </c:pt>
                <c:pt idx="26">
                  <c:v>4639</c:v>
                </c:pt>
                <c:pt idx="27">
                  <c:v>4832</c:v>
                </c:pt>
                <c:pt idx="28">
                  <c:v>4835</c:v>
                </c:pt>
                <c:pt idx="29">
                  <c:v>5042</c:v>
                </c:pt>
                <c:pt idx="30">
                  <c:v>5322</c:v>
                </c:pt>
                <c:pt idx="31">
                  <c:v>5655</c:v>
                </c:pt>
                <c:pt idx="32">
                  <c:v>5995</c:v>
                </c:pt>
                <c:pt idx="33">
                  <c:v>6247</c:v>
                </c:pt>
                <c:pt idx="34">
                  <c:v>6360</c:v>
                </c:pt>
                <c:pt idx="35">
                  <c:v>6365</c:v>
                </c:pt>
                <c:pt idx="36">
                  <c:v>6367</c:v>
                </c:pt>
                <c:pt idx="37">
                  <c:v>6774</c:v>
                </c:pt>
                <c:pt idx="38">
                  <c:v>7406</c:v>
                </c:pt>
                <c:pt idx="39">
                  <c:v>8563</c:v>
                </c:pt>
                <c:pt idx="40">
                  <c:v>9924</c:v>
                </c:pt>
                <c:pt idx="41">
                  <c:v>10625</c:v>
                </c:pt>
                <c:pt idx="42">
                  <c:v>10742</c:v>
                </c:pt>
                <c:pt idx="43">
                  <c:v>11371</c:v>
                </c:pt>
                <c:pt idx="44">
                  <c:v>11902</c:v>
                </c:pt>
                <c:pt idx="45">
                  <c:v>12330</c:v>
                </c:pt>
                <c:pt idx="46">
                  <c:v>12851</c:v>
                </c:pt>
                <c:pt idx="47">
                  <c:v>13312</c:v>
                </c:pt>
                <c:pt idx="48">
                  <c:v>13730</c:v>
                </c:pt>
                <c:pt idx="49">
                  <c:v>13974</c:v>
                </c:pt>
                <c:pt idx="50">
                  <c:v>14363</c:v>
                </c:pt>
                <c:pt idx="51">
                  <c:v>14690</c:v>
                </c:pt>
                <c:pt idx="52">
                  <c:v>15096</c:v>
                </c:pt>
                <c:pt idx="53">
                  <c:v>15656</c:v>
                </c:pt>
                <c:pt idx="54">
                  <c:v>16158</c:v>
                </c:pt>
                <c:pt idx="55">
                  <c:v>16419</c:v>
                </c:pt>
                <c:pt idx="56">
                  <c:v>16470</c:v>
                </c:pt>
                <c:pt idx="57">
                  <c:v>16953</c:v>
                </c:pt>
                <c:pt idx="58">
                  <c:v>17697</c:v>
                </c:pt>
                <c:pt idx="59">
                  <c:v>18383</c:v>
                </c:pt>
                <c:pt idx="60">
                  <c:v>19171</c:v>
                </c:pt>
                <c:pt idx="61">
                  <c:v>19895</c:v>
                </c:pt>
                <c:pt idx="62">
                  <c:v>19940</c:v>
                </c:pt>
                <c:pt idx="63">
                  <c:v>19980</c:v>
                </c:pt>
                <c:pt idx="64">
                  <c:v>20333</c:v>
                </c:pt>
                <c:pt idx="65">
                  <c:v>20710</c:v>
                </c:pt>
                <c:pt idx="66">
                  <c:v>21135</c:v>
                </c:pt>
                <c:pt idx="67">
                  <c:v>21363</c:v>
                </c:pt>
                <c:pt idx="68">
                  <c:v>21844</c:v>
                </c:pt>
                <c:pt idx="69">
                  <c:v>21861</c:v>
                </c:pt>
                <c:pt idx="70">
                  <c:v>21900</c:v>
                </c:pt>
                <c:pt idx="71">
                  <c:v>22244</c:v>
                </c:pt>
                <c:pt idx="72">
                  <c:v>22545</c:v>
                </c:pt>
                <c:pt idx="73">
                  <c:v>22829</c:v>
                </c:pt>
                <c:pt idx="74">
                  <c:v>23077</c:v>
                </c:pt>
                <c:pt idx="75">
                  <c:v>23218</c:v>
                </c:pt>
                <c:pt idx="76">
                  <c:v>23273</c:v>
                </c:pt>
                <c:pt idx="77">
                  <c:v>23273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List1!$B$11:$CA$11</c:f>
              <c:numCache>
                <c:formatCode>General</c:formatCode>
                <c:ptCount val="78"/>
                <c:pt idx="0">
                  <c:v>2</c:v>
                </c:pt>
                <c:pt idx="1">
                  <c:v>75</c:v>
                </c:pt>
                <c:pt idx="2">
                  <c:v>171</c:v>
                </c:pt>
                <c:pt idx="3">
                  <c:v>295</c:v>
                </c:pt>
                <c:pt idx="4">
                  <c:v>551</c:v>
                </c:pt>
                <c:pt idx="5">
                  <c:v>901</c:v>
                </c:pt>
                <c:pt idx="6">
                  <c:v>903</c:v>
                </c:pt>
                <c:pt idx="7">
                  <c:v>905</c:v>
                </c:pt>
                <c:pt idx="8">
                  <c:v>1083</c:v>
                </c:pt>
                <c:pt idx="9">
                  <c:v>1264</c:v>
                </c:pt>
                <c:pt idx="10">
                  <c:v>1353</c:v>
                </c:pt>
                <c:pt idx="11">
                  <c:v>1634</c:v>
                </c:pt>
                <c:pt idx="12">
                  <c:v>2091</c:v>
                </c:pt>
                <c:pt idx="13">
                  <c:v>2105</c:v>
                </c:pt>
                <c:pt idx="14">
                  <c:v>2107</c:v>
                </c:pt>
                <c:pt idx="15">
                  <c:v>2550</c:v>
                </c:pt>
                <c:pt idx="16">
                  <c:v>3043</c:v>
                </c:pt>
                <c:pt idx="17">
                  <c:v>3405</c:v>
                </c:pt>
                <c:pt idx="18">
                  <c:v>3967</c:v>
                </c:pt>
                <c:pt idx="19">
                  <c:v>4631</c:v>
                </c:pt>
                <c:pt idx="20">
                  <c:v>4643</c:v>
                </c:pt>
                <c:pt idx="21">
                  <c:v>4643</c:v>
                </c:pt>
                <c:pt idx="22">
                  <c:v>5086</c:v>
                </c:pt>
                <c:pt idx="23">
                  <c:v>5563</c:v>
                </c:pt>
                <c:pt idx="24">
                  <c:v>5965</c:v>
                </c:pt>
                <c:pt idx="25">
                  <c:v>6369</c:v>
                </c:pt>
                <c:pt idx="26">
                  <c:v>6751</c:v>
                </c:pt>
                <c:pt idx="27">
                  <c:v>6776</c:v>
                </c:pt>
                <c:pt idx="28">
                  <c:v>6778</c:v>
                </c:pt>
                <c:pt idx="29">
                  <c:v>6979</c:v>
                </c:pt>
                <c:pt idx="30">
                  <c:v>7193</c:v>
                </c:pt>
                <c:pt idx="31">
                  <c:v>7484</c:v>
                </c:pt>
                <c:pt idx="32">
                  <c:v>7873</c:v>
                </c:pt>
                <c:pt idx="33">
                  <c:v>7969</c:v>
                </c:pt>
                <c:pt idx="34">
                  <c:v>7994</c:v>
                </c:pt>
                <c:pt idx="35">
                  <c:v>7995</c:v>
                </c:pt>
                <c:pt idx="36">
                  <c:v>8004</c:v>
                </c:pt>
                <c:pt idx="37">
                  <c:v>8326</c:v>
                </c:pt>
                <c:pt idx="38">
                  <c:v>8703</c:v>
                </c:pt>
                <c:pt idx="39">
                  <c:v>9104</c:v>
                </c:pt>
                <c:pt idx="40">
                  <c:v>9603</c:v>
                </c:pt>
                <c:pt idx="41">
                  <c:v>9645</c:v>
                </c:pt>
                <c:pt idx="42">
                  <c:v>9645</c:v>
                </c:pt>
                <c:pt idx="43">
                  <c:v>10237</c:v>
                </c:pt>
                <c:pt idx="44">
                  <c:v>10867</c:v>
                </c:pt>
                <c:pt idx="45">
                  <c:v>11344</c:v>
                </c:pt>
                <c:pt idx="46">
                  <c:v>12162</c:v>
                </c:pt>
                <c:pt idx="47">
                  <c:v>13060</c:v>
                </c:pt>
                <c:pt idx="48">
                  <c:v>13134</c:v>
                </c:pt>
                <c:pt idx="49">
                  <c:v>13136</c:v>
                </c:pt>
                <c:pt idx="50">
                  <c:v>13393</c:v>
                </c:pt>
                <c:pt idx="51">
                  <c:v>13908</c:v>
                </c:pt>
                <c:pt idx="52">
                  <c:v>14389</c:v>
                </c:pt>
                <c:pt idx="53">
                  <c:v>14907</c:v>
                </c:pt>
                <c:pt idx="54">
                  <c:v>15441</c:v>
                </c:pt>
                <c:pt idx="55">
                  <c:v>15442</c:v>
                </c:pt>
                <c:pt idx="56">
                  <c:v>15445</c:v>
                </c:pt>
                <c:pt idx="57">
                  <c:v>15758</c:v>
                </c:pt>
                <c:pt idx="58">
                  <c:v>16130</c:v>
                </c:pt>
                <c:pt idx="59">
                  <c:v>16568</c:v>
                </c:pt>
                <c:pt idx="60">
                  <c:v>16973</c:v>
                </c:pt>
                <c:pt idx="61">
                  <c:v>17301</c:v>
                </c:pt>
                <c:pt idx="62">
                  <c:v>17305</c:v>
                </c:pt>
                <c:pt idx="63">
                  <c:v>17317</c:v>
                </c:pt>
                <c:pt idx="64">
                  <c:v>17559</c:v>
                </c:pt>
                <c:pt idx="65">
                  <c:v>17850</c:v>
                </c:pt>
                <c:pt idx="66">
                  <c:v>18172</c:v>
                </c:pt>
                <c:pt idx="67">
                  <c:v>18582</c:v>
                </c:pt>
                <c:pt idx="68">
                  <c:v>18903</c:v>
                </c:pt>
                <c:pt idx="69">
                  <c:v>18933</c:v>
                </c:pt>
                <c:pt idx="70">
                  <c:v>18935</c:v>
                </c:pt>
                <c:pt idx="71">
                  <c:v>19140</c:v>
                </c:pt>
                <c:pt idx="72">
                  <c:v>19368</c:v>
                </c:pt>
                <c:pt idx="73">
                  <c:v>19716</c:v>
                </c:pt>
                <c:pt idx="74">
                  <c:v>20012</c:v>
                </c:pt>
                <c:pt idx="75">
                  <c:v>20394</c:v>
                </c:pt>
                <c:pt idx="76">
                  <c:v>20397</c:v>
                </c:pt>
                <c:pt idx="77">
                  <c:v>20409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List1!$B$12:$CA$12</c:f>
              <c:numCache>
                <c:formatCode>General</c:formatCode>
                <c:ptCount val="78"/>
                <c:pt idx="0">
                  <c:v>21</c:v>
                </c:pt>
                <c:pt idx="1">
                  <c:v>21</c:v>
                </c:pt>
                <c:pt idx="2">
                  <c:v>35</c:v>
                </c:pt>
                <c:pt idx="3">
                  <c:v>121</c:v>
                </c:pt>
                <c:pt idx="4">
                  <c:v>256</c:v>
                </c:pt>
                <c:pt idx="5">
                  <c:v>332</c:v>
                </c:pt>
                <c:pt idx="6">
                  <c:v>332</c:v>
                </c:pt>
                <c:pt idx="7">
                  <c:v>333</c:v>
                </c:pt>
                <c:pt idx="8">
                  <c:v>338</c:v>
                </c:pt>
                <c:pt idx="9">
                  <c:v>626</c:v>
                </c:pt>
                <c:pt idx="10">
                  <c:v>1094</c:v>
                </c:pt>
                <c:pt idx="11">
                  <c:v>1650</c:v>
                </c:pt>
                <c:pt idx="12">
                  <c:v>1945</c:v>
                </c:pt>
                <c:pt idx="13">
                  <c:v>1945</c:v>
                </c:pt>
                <c:pt idx="14">
                  <c:v>1945</c:v>
                </c:pt>
                <c:pt idx="15">
                  <c:v>2006</c:v>
                </c:pt>
                <c:pt idx="16">
                  <c:v>2430</c:v>
                </c:pt>
                <c:pt idx="17">
                  <c:v>3091</c:v>
                </c:pt>
                <c:pt idx="18">
                  <c:v>3830</c:v>
                </c:pt>
                <c:pt idx="19">
                  <c:v>4120</c:v>
                </c:pt>
                <c:pt idx="20">
                  <c:v>4132</c:v>
                </c:pt>
                <c:pt idx="21">
                  <c:v>4132</c:v>
                </c:pt>
                <c:pt idx="22">
                  <c:v>4162</c:v>
                </c:pt>
                <c:pt idx="23">
                  <c:v>4278</c:v>
                </c:pt>
                <c:pt idx="24">
                  <c:v>4764</c:v>
                </c:pt>
                <c:pt idx="25">
                  <c:v>5255</c:v>
                </c:pt>
                <c:pt idx="26">
                  <c:v>5485</c:v>
                </c:pt>
                <c:pt idx="27">
                  <c:v>5489</c:v>
                </c:pt>
                <c:pt idx="28">
                  <c:v>5489</c:v>
                </c:pt>
                <c:pt idx="29">
                  <c:v>5545</c:v>
                </c:pt>
                <c:pt idx="30">
                  <c:v>5781</c:v>
                </c:pt>
                <c:pt idx="31">
                  <c:v>6108</c:v>
                </c:pt>
                <c:pt idx="32">
                  <c:v>6683</c:v>
                </c:pt>
                <c:pt idx="33">
                  <c:v>6744</c:v>
                </c:pt>
                <c:pt idx="34">
                  <c:v>6744</c:v>
                </c:pt>
                <c:pt idx="35">
                  <c:v>6744</c:v>
                </c:pt>
                <c:pt idx="36">
                  <c:v>6744</c:v>
                </c:pt>
                <c:pt idx="37">
                  <c:v>7063</c:v>
                </c:pt>
                <c:pt idx="38">
                  <c:v>8184</c:v>
                </c:pt>
                <c:pt idx="39">
                  <c:v>9616</c:v>
                </c:pt>
                <c:pt idx="40">
                  <c:v>10581</c:v>
                </c:pt>
                <c:pt idx="41">
                  <c:v>10595</c:v>
                </c:pt>
                <c:pt idx="42">
                  <c:v>10597</c:v>
                </c:pt>
                <c:pt idx="43">
                  <c:v>10698</c:v>
                </c:pt>
                <c:pt idx="44">
                  <c:v>10797</c:v>
                </c:pt>
                <c:pt idx="45">
                  <c:v>11010</c:v>
                </c:pt>
                <c:pt idx="46">
                  <c:v>11234</c:v>
                </c:pt>
                <c:pt idx="47">
                  <c:v>11453</c:v>
                </c:pt>
                <c:pt idx="48">
                  <c:v>11467</c:v>
                </c:pt>
                <c:pt idx="49">
                  <c:v>11470</c:v>
                </c:pt>
                <c:pt idx="50">
                  <c:v>11687</c:v>
                </c:pt>
                <c:pt idx="51">
                  <c:v>12055</c:v>
                </c:pt>
                <c:pt idx="52">
                  <c:v>12687</c:v>
                </c:pt>
                <c:pt idx="53">
                  <c:v>13995</c:v>
                </c:pt>
                <c:pt idx="54">
                  <c:v>14729</c:v>
                </c:pt>
                <c:pt idx="55">
                  <c:v>14729</c:v>
                </c:pt>
                <c:pt idx="56">
                  <c:v>14730</c:v>
                </c:pt>
                <c:pt idx="57">
                  <c:v>15055</c:v>
                </c:pt>
                <c:pt idx="58">
                  <c:v>15372</c:v>
                </c:pt>
                <c:pt idx="59">
                  <c:v>15667</c:v>
                </c:pt>
                <c:pt idx="60">
                  <c:v>16011</c:v>
                </c:pt>
                <c:pt idx="61">
                  <c:v>16252</c:v>
                </c:pt>
                <c:pt idx="62">
                  <c:v>16281</c:v>
                </c:pt>
                <c:pt idx="63">
                  <c:v>16281</c:v>
                </c:pt>
                <c:pt idx="64">
                  <c:v>16366</c:v>
                </c:pt>
                <c:pt idx="65">
                  <c:v>16489</c:v>
                </c:pt>
                <c:pt idx="66">
                  <c:v>16672</c:v>
                </c:pt>
                <c:pt idx="67">
                  <c:v>17360</c:v>
                </c:pt>
                <c:pt idx="68">
                  <c:v>17678</c:v>
                </c:pt>
                <c:pt idx="69">
                  <c:v>17683</c:v>
                </c:pt>
                <c:pt idx="70">
                  <c:v>17686</c:v>
                </c:pt>
                <c:pt idx="71">
                  <c:v>17889</c:v>
                </c:pt>
                <c:pt idx="72">
                  <c:v>18123</c:v>
                </c:pt>
                <c:pt idx="73">
                  <c:v>18708</c:v>
                </c:pt>
                <c:pt idx="74">
                  <c:v>19586</c:v>
                </c:pt>
                <c:pt idx="75">
                  <c:v>19974</c:v>
                </c:pt>
                <c:pt idx="76">
                  <c:v>19975</c:v>
                </c:pt>
                <c:pt idx="77">
                  <c:v>19975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List1!$B$13:$CA$13</c:f>
              <c:numCache>
                <c:formatCode>General</c:formatCode>
                <c:ptCount val="78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16</c:v>
                </c:pt>
                <c:pt idx="4">
                  <c:v>28</c:v>
                </c:pt>
                <c:pt idx="5">
                  <c:v>61</c:v>
                </c:pt>
                <c:pt idx="6">
                  <c:v>143</c:v>
                </c:pt>
                <c:pt idx="7">
                  <c:v>192</c:v>
                </c:pt>
                <c:pt idx="8">
                  <c:v>324</c:v>
                </c:pt>
                <c:pt idx="9">
                  <c:v>572</c:v>
                </c:pt>
                <c:pt idx="10">
                  <c:v>745</c:v>
                </c:pt>
                <c:pt idx="11">
                  <c:v>974</c:v>
                </c:pt>
                <c:pt idx="12">
                  <c:v>1230</c:v>
                </c:pt>
                <c:pt idx="13">
                  <c:v>1258</c:v>
                </c:pt>
                <c:pt idx="14">
                  <c:v>1261</c:v>
                </c:pt>
                <c:pt idx="15">
                  <c:v>1459</c:v>
                </c:pt>
                <c:pt idx="16">
                  <c:v>1775</c:v>
                </c:pt>
                <c:pt idx="17">
                  <c:v>2102</c:v>
                </c:pt>
                <c:pt idx="18">
                  <c:v>2356</c:v>
                </c:pt>
                <c:pt idx="19">
                  <c:v>2539</c:v>
                </c:pt>
                <c:pt idx="20">
                  <c:v>2858</c:v>
                </c:pt>
                <c:pt idx="21">
                  <c:v>2859</c:v>
                </c:pt>
                <c:pt idx="22">
                  <c:v>3005</c:v>
                </c:pt>
                <c:pt idx="23">
                  <c:v>3212</c:v>
                </c:pt>
                <c:pt idx="24">
                  <c:v>3373</c:v>
                </c:pt>
                <c:pt idx="25">
                  <c:v>3725</c:v>
                </c:pt>
                <c:pt idx="26">
                  <c:v>3978</c:v>
                </c:pt>
                <c:pt idx="27">
                  <c:v>4043</c:v>
                </c:pt>
                <c:pt idx="28">
                  <c:v>4071</c:v>
                </c:pt>
                <c:pt idx="29">
                  <c:v>4179</c:v>
                </c:pt>
                <c:pt idx="30">
                  <c:v>4317</c:v>
                </c:pt>
                <c:pt idx="31">
                  <c:v>4505</c:v>
                </c:pt>
                <c:pt idx="32">
                  <c:v>4634</c:v>
                </c:pt>
                <c:pt idx="33">
                  <c:v>4691</c:v>
                </c:pt>
                <c:pt idx="34">
                  <c:v>4691</c:v>
                </c:pt>
                <c:pt idx="35">
                  <c:v>4694</c:v>
                </c:pt>
                <c:pt idx="36">
                  <c:v>4694</c:v>
                </c:pt>
                <c:pt idx="37">
                  <c:v>4934</c:v>
                </c:pt>
                <c:pt idx="38">
                  <c:v>5368</c:v>
                </c:pt>
                <c:pt idx="39">
                  <c:v>6183</c:v>
                </c:pt>
                <c:pt idx="40">
                  <c:v>7040</c:v>
                </c:pt>
                <c:pt idx="41">
                  <c:v>7281</c:v>
                </c:pt>
                <c:pt idx="42">
                  <c:v>7330</c:v>
                </c:pt>
                <c:pt idx="43">
                  <c:v>7950</c:v>
                </c:pt>
                <c:pt idx="44">
                  <c:v>8417</c:v>
                </c:pt>
                <c:pt idx="45">
                  <c:v>8959</c:v>
                </c:pt>
                <c:pt idx="46">
                  <c:v>9426</c:v>
                </c:pt>
                <c:pt idx="47">
                  <c:v>9987</c:v>
                </c:pt>
                <c:pt idx="48">
                  <c:v>10057</c:v>
                </c:pt>
                <c:pt idx="49">
                  <c:v>10124</c:v>
                </c:pt>
                <c:pt idx="50">
                  <c:v>10650</c:v>
                </c:pt>
                <c:pt idx="51">
                  <c:v>11075</c:v>
                </c:pt>
                <c:pt idx="52">
                  <c:v>11468</c:v>
                </c:pt>
                <c:pt idx="53">
                  <c:v>11822</c:v>
                </c:pt>
                <c:pt idx="54">
                  <c:v>12168</c:v>
                </c:pt>
                <c:pt idx="55">
                  <c:v>12247</c:v>
                </c:pt>
                <c:pt idx="56">
                  <c:v>12272</c:v>
                </c:pt>
                <c:pt idx="57">
                  <c:v>12546</c:v>
                </c:pt>
                <c:pt idx="58">
                  <c:v>12794</c:v>
                </c:pt>
                <c:pt idx="59">
                  <c:v>13112</c:v>
                </c:pt>
                <c:pt idx="60">
                  <c:v>13572</c:v>
                </c:pt>
                <c:pt idx="61">
                  <c:v>13921</c:v>
                </c:pt>
                <c:pt idx="62">
                  <c:v>13943</c:v>
                </c:pt>
                <c:pt idx="63">
                  <c:v>13964</c:v>
                </c:pt>
                <c:pt idx="64">
                  <c:v>14214</c:v>
                </c:pt>
                <c:pt idx="65">
                  <c:v>14523</c:v>
                </c:pt>
                <c:pt idx="66">
                  <c:v>14848</c:v>
                </c:pt>
                <c:pt idx="67">
                  <c:v>15354</c:v>
                </c:pt>
                <c:pt idx="68">
                  <c:v>15863</c:v>
                </c:pt>
                <c:pt idx="69">
                  <c:v>15914</c:v>
                </c:pt>
                <c:pt idx="70">
                  <c:v>15919</c:v>
                </c:pt>
                <c:pt idx="71">
                  <c:v>16595</c:v>
                </c:pt>
                <c:pt idx="72">
                  <c:v>17187</c:v>
                </c:pt>
                <c:pt idx="73">
                  <c:v>17710</c:v>
                </c:pt>
                <c:pt idx="74">
                  <c:v>18242</c:v>
                </c:pt>
                <c:pt idx="75">
                  <c:v>18593</c:v>
                </c:pt>
                <c:pt idx="76">
                  <c:v>18789</c:v>
                </c:pt>
                <c:pt idx="77">
                  <c:v>18820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List1!$B$14:$CA$14</c:f>
              <c:numCache>
                <c:formatCode>General</c:formatCode>
                <c:ptCount val="7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50</c:v>
                </c:pt>
                <c:pt idx="5">
                  <c:v>357</c:v>
                </c:pt>
                <c:pt idx="6">
                  <c:v>464</c:v>
                </c:pt>
                <c:pt idx="7">
                  <c:v>560</c:v>
                </c:pt>
                <c:pt idx="8">
                  <c:v>1198</c:v>
                </c:pt>
                <c:pt idx="9">
                  <c:v>1999</c:v>
                </c:pt>
                <c:pt idx="10">
                  <c:v>2975</c:v>
                </c:pt>
                <c:pt idx="11">
                  <c:v>3804</c:v>
                </c:pt>
                <c:pt idx="12">
                  <c:v>4631</c:v>
                </c:pt>
                <c:pt idx="13">
                  <c:v>4671</c:v>
                </c:pt>
                <c:pt idx="14">
                  <c:v>4772</c:v>
                </c:pt>
                <c:pt idx="15">
                  <c:v>5388</c:v>
                </c:pt>
                <c:pt idx="16">
                  <c:v>6074</c:v>
                </c:pt>
                <c:pt idx="17">
                  <c:v>6644</c:v>
                </c:pt>
                <c:pt idx="18">
                  <c:v>7061</c:v>
                </c:pt>
                <c:pt idx="19">
                  <c:v>7435</c:v>
                </c:pt>
                <c:pt idx="20">
                  <c:v>7474</c:v>
                </c:pt>
                <c:pt idx="21">
                  <c:v>7489</c:v>
                </c:pt>
                <c:pt idx="22">
                  <c:v>7965</c:v>
                </c:pt>
                <c:pt idx="23">
                  <c:v>8378</c:v>
                </c:pt>
                <c:pt idx="24">
                  <c:v>8964</c:v>
                </c:pt>
                <c:pt idx="25">
                  <c:v>9337</c:v>
                </c:pt>
                <c:pt idx="26">
                  <c:v>9663</c:v>
                </c:pt>
                <c:pt idx="27">
                  <c:v>9677</c:v>
                </c:pt>
                <c:pt idx="28">
                  <c:v>9678</c:v>
                </c:pt>
                <c:pt idx="29">
                  <c:v>9913</c:v>
                </c:pt>
                <c:pt idx="30">
                  <c:v>10322</c:v>
                </c:pt>
                <c:pt idx="31">
                  <c:v>10717</c:v>
                </c:pt>
                <c:pt idx="32">
                  <c:v>11039</c:v>
                </c:pt>
                <c:pt idx="33">
                  <c:v>11039</c:v>
                </c:pt>
                <c:pt idx="34">
                  <c:v>11042</c:v>
                </c:pt>
                <c:pt idx="35">
                  <c:v>11042</c:v>
                </c:pt>
                <c:pt idx="36">
                  <c:v>11043</c:v>
                </c:pt>
                <c:pt idx="37">
                  <c:v>11175</c:v>
                </c:pt>
                <c:pt idx="38">
                  <c:v>11421</c:v>
                </c:pt>
                <c:pt idx="39">
                  <c:v>11604</c:v>
                </c:pt>
                <c:pt idx="40">
                  <c:v>11829</c:v>
                </c:pt>
                <c:pt idx="41">
                  <c:v>11830</c:v>
                </c:pt>
                <c:pt idx="42">
                  <c:v>11832</c:v>
                </c:pt>
                <c:pt idx="43">
                  <c:v>12075</c:v>
                </c:pt>
                <c:pt idx="44">
                  <c:v>12335</c:v>
                </c:pt>
                <c:pt idx="45">
                  <c:v>12633</c:v>
                </c:pt>
                <c:pt idx="46">
                  <c:v>12882</c:v>
                </c:pt>
                <c:pt idx="47">
                  <c:v>13015</c:v>
                </c:pt>
                <c:pt idx="48">
                  <c:v>13026</c:v>
                </c:pt>
                <c:pt idx="49">
                  <c:v>13029</c:v>
                </c:pt>
                <c:pt idx="50">
                  <c:v>13232</c:v>
                </c:pt>
                <c:pt idx="51">
                  <c:v>13452</c:v>
                </c:pt>
                <c:pt idx="52">
                  <c:v>13657</c:v>
                </c:pt>
                <c:pt idx="53">
                  <c:v>13863</c:v>
                </c:pt>
                <c:pt idx="54">
                  <c:v>14033</c:v>
                </c:pt>
                <c:pt idx="55">
                  <c:v>14080</c:v>
                </c:pt>
                <c:pt idx="56">
                  <c:v>14094</c:v>
                </c:pt>
                <c:pt idx="57">
                  <c:v>14288</c:v>
                </c:pt>
                <c:pt idx="58">
                  <c:v>14544</c:v>
                </c:pt>
                <c:pt idx="59">
                  <c:v>14816</c:v>
                </c:pt>
                <c:pt idx="60">
                  <c:v>15067</c:v>
                </c:pt>
                <c:pt idx="61">
                  <c:v>15174</c:v>
                </c:pt>
                <c:pt idx="62">
                  <c:v>15174</c:v>
                </c:pt>
                <c:pt idx="63">
                  <c:v>15177</c:v>
                </c:pt>
                <c:pt idx="64">
                  <c:v>15296</c:v>
                </c:pt>
                <c:pt idx="65">
                  <c:v>15487</c:v>
                </c:pt>
                <c:pt idx="66">
                  <c:v>15730</c:v>
                </c:pt>
                <c:pt idx="67">
                  <c:v>15918</c:v>
                </c:pt>
                <c:pt idx="68">
                  <c:v>15973</c:v>
                </c:pt>
                <c:pt idx="69">
                  <c:v>15973</c:v>
                </c:pt>
                <c:pt idx="70">
                  <c:v>15974</c:v>
                </c:pt>
                <c:pt idx="71">
                  <c:v>16091</c:v>
                </c:pt>
                <c:pt idx="72">
                  <c:v>16332</c:v>
                </c:pt>
                <c:pt idx="73">
                  <c:v>16498</c:v>
                </c:pt>
                <c:pt idx="74">
                  <c:v>16661</c:v>
                </c:pt>
                <c:pt idx="75">
                  <c:v>16738</c:v>
                </c:pt>
                <c:pt idx="76">
                  <c:v>16738</c:v>
                </c:pt>
                <c:pt idx="77">
                  <c:v>16739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List1!$B$1:$CA$1</c:f>
              <c:strCache>
                <c:ptCount val="78"/>
                <c:pt idx="0">
                  <c:v>28-II.</c:v>
                </c:pt>
                <c:pt idx="1">
                  <c:v>1-III.</c:v>
                </c:pt>
                <c:pt idx="2">
                  <c:v>2-III.</c:v>
                </c:pt>
                <c:pt idx="3">
                  <c:v>3-III.</c:v>
                </c:pt>
                <c:pt idx="4">
                  <c:v>4-III.</c:v>
                </c:pt>
                <c:pt idx="5">
                  <c:v>5-III.</c:v>
                </c:pt>
                <c:pt idx="6">
                  <c:v>6-III.</c:v>
                </c:pt>
                <c:pt idx="7">
                  <c:v>7-III.</c:v>
                </c:pt>
                <c:pt idx="8">
                  <c:v>8-III.</c:v>
                </c:pt>
                <c:pt idx="9">
                  <c:v>9-III.</c:v>
                </c:pt>
                <c:pt idx="10">
                  <c:v>10-III.</c:v>
                </c:pt>
                <c:pt idx="11">
                  <c:v>11-III.</c:v>
                </c:pt>
                <c:pt idx="12">
                  <c:v>12-III.</c:v>
                </c:pt>
                <c:pt idx="13">
                  <c:v>13-III.</c:v>
                </c:pt>
                <c:pt idx="14">
                  <c:v>14-III.</c:v>
                </c:pt>
                <c:pt idx="15">
                  <c:v>15-III.</c:v>
                </c:pt>
                <c:pt idx="16">
                  <c:v>16-III.</c:v>
                </c:pt>
                <c:pt idx="17">
                  <c:v>17-III.</c:v>
                </c:pt>
                <c:pt idx="18">
                  <c:v>18-III.</c:v>
                </c:pt>
                <c:pt idx="19">
                  <c:v>19-III.</c:v>
                </c:pt>
                <c:pt idx="20">
                  <c:v>20-III.</c:v>
                </c:pt>
                <c:pt idx="21">
                  <c:v>21-III.</c:v>
                </c:pt>
                <c:pt idx="22">
                  <c:v>22-III.</c:v>
                </c:pt>
                <c:pt idx="23">
                  <c:v>23-III.</c:v>
                </c:pt>
                <c:pt idx="24">
                  <c:v>24-III.</c:v>
                </c:pt>
                <c:pt idx="25">
                  <c:v>25-III.</c:v>
                </c:pt>
                <c:pt idx="26">
                  <c:v>26-III.</c:v>
                </c:pt>
                <c:pt idx="27">
                  <c:v>27-III.</c:v>
                </c:pt>
                <c:pt idx="28">
                  <c:v>28-III.</c:v>
                </c:pt>
                <c:pt idx="29">
                  <c:v>29-III.</c:v>
                </c:pt>
                <c:pt idx="30">
                  <c:v>30-III.</c:v>
                </c:pt>
                <c:pt idx="31">
                  <c:v>31-III.</c:v>
                </c:pt>
                <c:pt idx="32">
                  <c:v>1-IV.</c:v>
                </c:pt>
                <c:pt idx="33">
                  <c:v>2-IV.</c:v>
                </c:pt>
                <c:pt idx="34">
                  <c:v>3-IV.</c:v>
                </c:pt>
                <c:pt idx="35">
                  <c:v>4-IV.</c:v>
                </c:pt>
                <c:pt idx="36">
                  <c:v>5-IV.</c:v>
                </c:pt>
                <c:pt idx="37">
                  <c:v>6-IV.</c:v>
                </c:pt>
                <c:pt idx="38">
                  <c:v>7-IV.</c:v>
                </c:pt>
                <c:pt idx="39">
                  <c:v>8-IV.</c:v>
                </c:pt>
                <c:pt idx="40">
                  <c:v>9-IV.</c:v>
                </c:pt>
                <c:pt idx="41">
                  <c:v>10-IV.</c:v>
                </c:pt>
                <c:pt idx="42">
                  <c:v>11-IV.</c:v>
                </c:pt>
                <c:pt idx="43">
                  <c:v>12-IV.</c:v>
                </c:pt>
                <c:pt idx="44">
                  <c:v>13-IV.</c:v>
                </c:pt>
                <c:pt idx="45">
                  <c:v>14-IV.</c:v>
                </c:pt>
                <c:pt idx="46">
                  <c:v>15-IV.</c:v>
                </c:pt>
                <c:pt idx="47">
                  <c:v>16-IV.</c:v>
                </c:pt>
                <c:pt idx="48">
                  <c:v>17-IV.</c:v>
                </c:pt>
                <c:pt idx="49">
                  <c:v>18-IV.</c:v>
                </c:pt>
                <c:pt idx="50">
                  <c:v>19-IV.</c:v>
                </c:pt>
                <c:pt idx="51">
                  <c:v>20-IV.</c:v>
                </c:pt>
                <c:pt idx="52">
                  <c:v>21-IV.</c:v>
                </c:pt>
                <c:pt idx="53">
                  <c:v>22-IV.</c:v>
                </c:pt>
                <c:pt idx="54">
                  <c:v>23-IV.</c:v>
                </c:pt>
                <c:pt idx="55">
                  <c:v>24-IV.</c:v>
                </c:pt>
                <c:pt idx="56">
                  <c:v>25-IV.</c:v>
                </c:pt>
                <c:pt idx="57">
                  <c:v>26-IV.</c:v>
                </c:pt>
                <c:pt idx="58">
                  <c:v>27-IV.</c:v>
                </c:pt>
                <c:pt idx="59">
                  <c:v>28-IV.</c:v>
                </c:pt>
                <c:pt idx="60">
                  <c:v>29-IV.</c:v>
                </c:pt>
                <c:pt idx="61">
                  <c:v>30-IV.</c:v>
                </c:pt>
                <c:pt idx="62">
                  <c:v>1-V.</c:v>
                </c:pt>
                <c:pt idx="63">
                  <c:v>2-V.</c:v>
                </c:pt>
                <c:pt idx="64">
                  <c:v>3-V.</c:v>
                </c:pt>
                <c:pt idx="65">
                  <c:v>4-V.</c:v>
                </c:pt>
                <c:pt idx="66">
                  <c:v>5-V.</c:v>
                </c:pt>
                <c:pt idx="67">
                  <c:v>6-V.</c:v>
                </c:pt>
                <c:pt idx="68">
                  <c:v>7-V.</c:v>
                </c:pt>
                <c:pt idx="69">
                  <c:v>8-V.</c:v>
                </c:pt>
                <c:pt idx="70">
                  <c:v>9-V.</c:v>
                </c:pt>
                <c:pt idx="71">
                  <c:v>10-V.</c:v>
                </c:pt>
                <c:pt idx="72">
                  <c:v>11-V.</c:v>
                </c:pt>
                <c:pt idx="73">
                  <c:v>12-V.</c:v>
                </c:pt>
                <c:pt idx="74">
                  <c:v>13-V.</c:v>
                </c:pt>
                <c:pt idx="75">
                  <c:v>14-V.</c:v>
                </c:pt>
                <c:pt idx="76">
                  <c:v>15-V.</c:v>
                </c:pt>
                <c:pt idx="77">
                  <c:v>16-V.</c:v>
                </c:pt>
              </c:strCache>
            </c:strRef>
          </c:cat>
          <c:val>
            <c:numRef>
              <c:f>List1!$B$15:$CA$15</c:f>
              <c:numCache>
                <c:formatCode>General</c:formatCode>
                <c:ptCount val="78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22</c:v>
                </c:pt>
                <c:pt idx="9">
                  <c:v>191</c:v>
                </c:pt>
                <c:pt idx="10">
                  <c:v>502</c:v>
                </c:pt>
                <c:pt idx="11">
                  <c:v>856</c:v>
                </c:pt>
                <c:pt idx="12">
                  <c:v>1352</c:v>
                </c:pt>
                <c:pt idx="13">
                  <c:v>1592</c:v>
                </c:pt>
                <c:pt idx="14">
                  <c:v>1592</c:v>
                </c:pt>
                <c:pt idx="15">
                  <c:v>1818</c:v>
                </c:pt>
                <c:pt idx="16">
                  <c:v>2020</c:v>
                </c:pt>
                <c:pt idx="17">
                  <c:v>2394</c:v>
                </c:pt>
                <c:pt idx="18">
                  <c:v>2718</c:v>
                </c:pt>
                <c:pt idx="19">
                  <c:v>3122</c:v>
                </c:pt>
                <c:pt idx="20">
                  <c:v>3217</c:v>
                </c:pt>
                <c:pt idx="21">
                  <c:v>3265</c:v>
                </c:pt>
                <c:pt idx="22">
                  <c:v>3465</c:v>
                </c:pt>
                <c:pt idx="23">
                  <c:v>3545</c:v>
                </c:pt>
                <c:pt idx="24">
                  <c:v>3661</c:v>
                </c:pt>
                <c:pt idx="25">
                  <c:v>3760</c:v>
                </c:pt>
                <c:pt idx="26">
                  <c:v>3772</c:v>
                </c:pt>
                <c:pt idx="27">
                  <c:v>3784</c:v>
                </c:pt>
                <c:pt idx="28">
                  <c:v>3784</c:v>
                </c:pt>
                <c:pt idx="29">
                  <c:v>3828</c:v>
                </c:pt>
                <c:pt idx="30">
                  <c:v>3888</c:v>
                </c:pt>
                <c:pt idx="31">
                  <c:v>4004</c:v>
                </c:pt>
                <c:pt idx="32">
                  <c:v>4237</c:v>
                </c:pt>
                <c:pt idx="33">
                  <c:v>4255</c:v>
                </c:pt>
                <c:pt idx="34">
                  <c:v>4260</c:v>
                </c:pt>
                <c:pt idx="35">
                  <c:v>4260</c:v>
                </c:pt>
                <c:pt idx="36">
                  <c:v>4268</c:v>
                </c:pt>
                <c:pt idx="37">
                  <c:v>4566</c:v>
                </c:pt>
                <c:pt idx="38">
                  <c:v>5316</c:v>
                </c:pt>
                <c:pt idx="39">
                  <c:v>5972</c:v>
                </c:pt>
                <c:pt idx="40">
                  <c:v>6611</c:v>
                </c:pt>
                <c:pt idx="41">
                  <c:v>6812</c:v>
                </c:pt>
                <c:pt idx="42">
                  <c:v>6854</c:v>
                </c:pt>
                <c:pt idx="43">
                  <c:v>7252</c:v>
                </c:pt>
                <c:pt idx="44">
                  <c:v>7635</c:v>
                </c:pt>
                <c:pt idx="45">
                  <c:v>8024</c:v>
                </c:pt>
                <c:pt idx="46">
                  <c:v>8319</c:v>
                </c:pt>
                <c:pt idx="47">
                  <c:v>8553</c:v>
                </c:pt>
                <c:pt idx="48">
                  <c:v>8554</c:v>
                </c:pt>
                <c:pt idx="49">
                  <c:v>8554</c:v>
                </c:pt>
                <c:pt idx="50">
                  <c:v>8833</c:v>
                </c:pt>
                <c:pt idx="51">
                  <c:v>9040</c:v>
                </c:pt>
                <c:pt idx="52">
                  <c:v>9350</c:v>
                </c:pt>
                <c:pt idx="53">
                  <c:v>9765</c:v>
                </c:pt>
                <c:pt idx="54">
                  <c:v>10209</c:v>
                </c:pt>
                <c:pt idx="55">
                  <c:v>10282</c:v>
                </c:pt>
                <c:pt idx="56">
                  <c:v>10285</c:v>
                </c:pt>
                <c:pt idx="57">
                  <c:v>10565</c:v>
                </c:pt>
                <c:pt idx="58">
                  <c:v>10897</c:v>
                </c:pt>
                <c:pt idx="59">
                  <c:v>11242</c:v>
                </c:pt>
                <c:pt idx="60">
                  <c:v>11444</c:v>
                </c:pt>
                <c:pt idx="61">
                  <c:v>11684</c:v>
                </c:pt>
                <c:pt idx="62">
                  <c:v>11687</c:v>
                </c:pt>
                <c:pt idx="63">
                  <c:v>11703</c:v>
                </c:pt>
                <c:pt idx="64">
                  <c:v>11873</c:v>
                </c:pt>
                <c:pt idx="65">
                  <c:v>12139</c:v>
                </c:pt>
                <c:pt idx="66">
                  <c:v>12782</c:v>
                </c:pt>
                <c:pt idx="67">
                  <c:v>13672</c:v>
                </c:pt>
                <c:pt idx="68">
                  <c:v>14260</c:v>
                </c:pt>
                <c:pt idx="69">
                  <c:v>14268</c:v>
                </c:pt>
                <c:pt idx="70">
                  <c:v>14312</c:v>
                </c:pt>
                <c:pt idx="71">
                  <c:v>14779</c:v>
                </c:pt>
                <c:pt idx="72">
                  <c:v>15459</c:v>
                </c:pt>
                <c:pt idx="73">
                  <c:v>16032</c:v>
                </c:pt>
                <c:pt idx="74">
                  <c:v>16430</c:v>
                </c:pt>
                <c:pt idx="75">
                  <c:v>16689</c:v>
                </c:pt>
                <c:pt idx="76">
                  <c:v>16739</c:v>
                </c:pt>
                <c:pt idx="77">
                  <c:v>16739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1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5459916392191531"/>
          <c:w val="0.16952519057071461"/>
          <c:h val="0.63309045093599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1 OČM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List1!$B$2:$EL$2</c:f>
              <c:numCache>
                <c:formatCode>General</c:formatCode>
                <c:ptCount val="141"/>
                <c:pt idx="0">
                  <c:v>1252</c:v>
                </c:pt>
                <c:pt idx="1">
                  <c:v>3523</c:v>
                </c:pt>
                <c:pt idx="2">
                  <c:v>6914</c:v>
                </c:pt>
                <c:pt idx="3">
                  <c:v>10311</c:v>
                </c:pt>
                <c:pt idx="4">
                  <c:v>11597</c:v>
                </c:pt>
                <c:pt idx="5">
                  <c:v>11857</c:v>
                </c:pt>
                <c:pt idx="6">
                  <c:v>13010</c:v>
                </c:pt>
                <c:pt idx="7">
                  <c:v>13842</c:v>
                </c:pt>
                <c:pt idx="8">
                  <c:v>17370</c:v>
                </c:pt>
                <c:pt idx="9">
                  <c:v>21771</c:v>
                </c:pt>
                <c:pt idx="10">
                  <c:v>27489</c:v>
                </c:pt>
                <c:pt idx="11">
                  <c:v>35095</c:v>
                </c:pt>
                <c:pt idx="12">
                  <c:v>43980</c:v>
                </c:pt>
                <c:pt idx="13">
                  <c:v>45745</c:v>
                </c:pt>
                <c:pt idx="14">
                  <c:v>47460</c:v>
                </c:pt>
                <c:pt idx="15">
                  <c:v>56811</c:v>
                </c:pt>
                <c:pt idx="16">
                  <c:v>69113</c:v>
                </c:pt>
                <c:pt idx="17">
                  <c:v>81255</c:v>
                </c:pt>
                <c:pt idx="18">
                  <c:v>94224</c:v>
                </c:pt>
                <c:pt idx="19">
                  <c:v>106150</c:v>
                </c:pt>
                <c:pt idx="20">
                  <c:v>108732</c:v>
                </c:pt>
                <c:pt idx="21">
                  <c:v>111695</c:v>
                </c:pt>
                <c:pt idx="22">
                  <c:v>124581</c:v>
                </c:pt>
                <c:pt idx="23">
                  <c:v>138516</c:v>
                </c:pt>
                <c:pt idx="24">
                  <c:v>152055</c:v>
                </c:pt>
                <c:pt idx="25">
                  <c:v>167011</c:v>
                </c:pt>
                <c:pt idx="26">
                  <c:v>181437</c:v>
                </c:pt>
                <c:pt idx="27">
                  <c:v>185509</c:v>
                </c:pt>
                <c:pt idx="28">
                  <c:v>188466</c:v>
                </c:pt>
                <c:pt idx="29">
                  <c:v>200594</c:v>
                </c:pt>
                <c:pt idx="30">
                  <c:v>214483</c:v>
                </c:pt>
                <c:pt idx="31">
                  <c:v>227485</c:v>
                </c:pt>
                <c:pt idx="32">
                  <c:v>240129</c:v>
                </c:pt>
                <c:pt idx="33">
                  <c:v>253332</c:v>
                </c:pt>
                <c:pt idx="34">
                  <c:v>254943</c:v>
                </c:pt>
                <c:pt idx="35">
                  <c:v>256776</c:v>
                </c:pt>
                <c:pt idx="36">
                  <c:v>268082</c:v>
                </c:pt>
                <c:pt idx="37">
                  <c:v>281464</c:v>
                </c:pt>
                <c:pt idx="38">
                  <c:v>296040</c:v>
                </c:pt>
                <c:pt idx="39">
                  <c:v>312481</c:v>
                </c:pt>
                <c:pt idx="40">
                  <c:v>327398</c:v>
                </c:pt>
                <c:pt idx="41">
                  <c:v>330568</c:v>
                </c:pt>
                <c:pt idx="42">
                  <c:v>333725</c:v>
                </c:pt>
                <c:pt idx="43">
                  <c:v>348079</c:v>
                </c:pt>
                <c:pt idx="44">
                  <c:v>363712</c:v>
                </c:pt>
                <c:pt idx="45">
                  <c:v>380571</c:v>
                </c:pt>
                <c:pt idx="46">
                  <c:v>399597</c:v>
                </c:pt>
                <c:pt idx="47">
                  <c:v>418314</c:v>
                </c:pt>
                <c:pt idx="48">
                  <c:v>422088</c:v>
                </c:pt>
                <c:pt idx="49">
                  <c:v>424388</c:v>
                </c:pt>
                <c:pt idx="50">
                  <c:v>439094</c:v>
                </c:pt>
                <c:pt idx="51">
                  <c:v>455042</c:v>
                </c:pt>
                <c:pt idx="52">
                  <c:v>469994</c:v>
                </c:pt>
                <c:pt idx="53">
                  <c:v>487837</c:v>
                </c:pt>
                <c:pt idx="54">
                  <c:v>505355</c:v>
                </c:pt>
                <c:pt idx="55">
                  <c:v>508211</c:v>
                </c:pt>
                <c:pt idx="56">
                  <c:v>510199</c:v>
                </c:pt>
                <c:pt idx="57">
                  <c:v>525308</c:v>
                </c:pt>
                <c:pt idx="58">
                  <c:v>543927</c:v>
                </c:pt>
                <c:pt idx="59">
                  <c:v>562797</c:v>
                </c:pt>
                <c:pt idx="60">
                  <c:v>584440</c:v>
                </c:pt>
                <c:pt idx="61">
                  <c:v>604225</c:v>
                </c:pt>
                <c:pt idx="62">
                  <c:v>607449</c:v>
                </c:pt>
                <c:pt idx="63">
                  <c:v>610243</c:v>
                </c:pt>
                <c:pt idx="64">
                  <c:v>630841</c:v>
                </c:pt>
                <c:pt idx="65">
                  <c:v>658060</c:v>
                </c:pt>
                <c:pt idx="66">
                  <c:v>687893</c:v>
                </c:pt>
                <c:pt idx="67">
                  <c:v>719801</c:v>
                </c:pt>
                <c:pt idx="68">
                  <c:v>748849</c:v>
                </c:pt>
                <c:pt idx="69">
                  <c:v>760434</c:v>
                </c:pt>
                <c:pt idx="70">
                  <c:v>772084</c:v>
                </c:pt>
                <c:pt idx="71">
                  <c:v>801464</c:v>
                </c:pt>
                <c:pt idx="72">
                  <c:v>836471</c:v>
                </c:pt>
                <c:pt idx="73">
                  <c:v>874372</c:v>
                </c:pt>
                <c:pt idx="74">
                  <c:v>915714</c:v>
                </c:pt>
                <c:pt idx="75">
                  <c:v>951316</c:v>
                </c:pt>
                <c:pt idx="76">
                  <c:v>966977</c:v>
                </c:pt>
                <c:pt idx="77">
                  <c:v>979586</c:v>
                </c:pt>
                <c:pt idx="78">
                  <c:v>1009134</c:v>
                </c:pt>
                <c:pt idx="79">
                  <c:v>1049061</c:v>
                </c:pt>
                <c:pt idx="80">
                  <c:v>1086918</c:v>
                </c:pt>
                <c:pt idx="81">
                  <c:v>1126110</c:v>
                </c:pt>
                <c:pt idx="82">
                  <c:v>1164066</c:v>
                </c:pt>
                <c:pt idx="83">
                  <c:v>1178352</c:v>
                </c:pt>
                <c:pt idx="84">
                  <c:v>1186823</c:v>
                </c:pt>
                <c:pt idx="85">
                  <c:v>1215928</c:v>
                </c:pt>
                <c:pt idx="86">
                  <c:v>1246732</c:v>
                </c:pt>
                <c:pt idx="87">
                  <c:v>1279563</c:v>
                </c:pt>
                <c:pt idx="88">
                  <c:v>1314515</c:v>
                </c:pt>
                <c:pt idx="89">
                  <c:v>1349300</c:v>
                </c:pt>
                <c:pt idx="90">
                  <c:v>1361097</c:v>
                </c:pt>
                <c:pt idx="91">
                  <c:v>1370508</c:v>
                </c:pt>
                <c:pt idx="92">
                  <c:v>1405222</c:v>
                </c:pt>
                <c:pt idx="93">
                  <c:v>1443478</c:v>
                </c:pt>
                <c:pt idx="94">
                  <c:v>1483677</c:v>
                </c:pt>
                <c:pt idx="95">
                  <c:v>1529544</c:v>
                </c:pt>
                <c:pt idx="96">
                  <c:v>1546486</c:v>
                </c:pt>
                <c:pt idx="97">
                  <c:v>1559707</c:v>
                </c:pt>
                <c:pt idx="98">
                  <c:v>1570688</c:v>
                </c:pt>
                <c:pt idx="99">
                  <c:v>1580019</c:v>
                </c:pt>
                <c:pt idx="100">
                  <c:v>1619294</c:v>
                </c:pt>
                <c:pt idx="101">
                  <c:v>1654168</c:v>
                </c:pt>
                <c:pt idx="102">
                  <c:v>1707658</c:v>
                </c:pt>
                <c:pt idx="103">
                  <c:v>1761505</c:v>
                </c:pt>
                <c:pt idx="104">
                  <c:v>1788645</c:v>
                </c:pt>
                <c:pt idx="105">
                  <c:v>1807720</c:v>
                </c:pt>
                <c:pt idx="106">
                  <c:v>1859266</c:v>
                </c:pt>
                <c:pt idx="107">
                  <c:v>1908611</c:v>
                </c:pt>
                <c:pt idx="108">
                  <c:v>1960838</c:v>
                </c:pt>
                <c:pt idx="109">
                  <c:v>2019513</c:v>
                </c:pt>
                <c:pt idx="110">
                  <c:v>2077532</c:v>
                </c:pt>
                <c:pt idx="111">
                  <c:v>2101093</c:v>
                </c:pt>
                <c:pt idx="112">
                  <c:v>2118246</c:v>
                </c:pt>
                <c:pt idx="113">
                  <c:v>2167485</c:v>
                </c:pt>
                <c:pt idx="114">
                  <c:v>2214815</c:v>
                </c:pt>
                <c:pt idx="115">
                  <c:v>2265949</c:v>
                </c:pt>
                <c:pt idx="116">
                  <c:v>2324581</c:v>
                </c:pt>
                <c:pt idx="117">
                  <c:v>2376241</c:v>
                </c:pt>
                <c:pt idx="118">
                  <c:v>2397356</c:v>
                </c:pt>
                <c:pt idx="119">
                  <c:v>2415490</c:v>
                </c:pt>
                <c:pt idx="120">
                  <c:v>2464002</c:v>
                </c:pt>
                <c:pt idx="121">
                  <c:v>2513861</c:v>
                </c:pt>
                <c:pt idx="122">
                  <c:v>2573768</c:v>
                </c:pt>
                <c:pt idx="123">
                  <c:v>2639187</c:v>
                </c:pt>
                <c:pt idx="124">
                  <c:v>2700128</c:v>
                </c:pt>
                <c:pt idx="125">
                  <c:v>2721783</c:v>
                </c:pt>
                <c:pt idx="126">
                  <c:v>2742265</c:v>
                </c:pt>
                <c:pt idx="127">
                  <c:v>2806500</c:v>
                </c:pt>
                <c:pt idx="128">
                  <c:v>2870079</c:v>
                </c:pt>
                <c:pt idx="129">
                  <c:v>2938410</c:v>
                </c:pt>
                <c:pt idx="130">
                  <c:v>3011901</c:v>
                </c:pt>
                <c:pt idx="131">
                  <c:v>3084356</c:v>
                </c:pt>
                <c:pt idx="132">
                  <c:v>3113695</c:v>
                </c:pt>
                <c:pt idx="133">
                  <c:v>3138457</c:v>
                </c:pt>
                <c:pt idx="134">
                  <c:v>3205382</c:v>
                </c:pt>
                <c:pt idx="135">
                  <c:v>3274776</c:v>
                </c:pt>
                <c:pt idx="136">
                  <c:v>3348197</c:v>
                </c:pt>
                <c:pt idx="137">
                  <c:v>3424454</c:v>
                </c:pt>
                <c:pt idx="138">
                  <c:v>3497524</c:v>
                </c:pt>
                <c:pt idx="139">
                  <c:v>3529144</c:v>
                </c:pt>
                <c:pt idx="140">
                  <c:v>3554060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 PL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List1!$B$3:$EL$3</c:f>
              <c:numCache>
                <c:formatCode>General</c:formatCode>
                <c:ptCount val="1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33</c:v>
                </c:pt>
                <c:pt idx="11">
                  <c:v>279</c:v>
                </c:pt>
                <c:pt idx="12">
                  <c:v>1130</c:v>
                </c:pt>
                <c:pt idx="13">
                  <c:v>1303</c:v>
                </c:pt>
                <c:pt idx="14">
                  <c:v>1303</c:v>
                </c:pt>
                <c:pt idx="15">
                  <c:v>1667</c:v>
                </c:pt>
                <c:pt idx="16">
                  <c:v>2269</c:v>
                </c:pt>
                <c:pt idx="17">
                  <c:v>3036</c:v>
                </c:pt>
                <c:pt idx="18">
                  <c:v>4506</c:v>
                </c:pt>
                <c:pt idx="19">
                  <c:v>6009</c:v>
                </c:pt>
                <c:pt idx="20">
                  <c:v>6440</c:v>
                </c:pt>
                <c:pt idx="21">
                  <c:v>6706</c:v>
                </c:pt>
                <c:pt idx="22">
                  <c:v>7678</c:v>
                </c:pt>
                <c:pt idx="23">
                  <c:v>8583</c:v>
                </c:pt>
                <c:pt idx="24">
                  <c:v>10517</c:v>
                </c:pt>
                <c:pt idx="25">
                  <c:v>11975</c:v>
                </c:pt>
                <c:pt idx="26">
                  <c:v>12975</c:v>
                </c:pt>
                <c:pt idx="27">
                  <c:v>13046</c:v>
                </c:pt>
                <c:pt idx="28">
                  <c:v>13175</c:v>
                </c:pt>
                <c:pt idx="29">
                  <c:v>13432</c:v>
                </c:pt>
                <c:pt idx="30">
                  <c:v>13707</c:v>
                </c:pt>
                <c:pt idx="31">
                  <c:v>13928</c:v>
                </c:pt>
                <c:pt idx="32">
                  <c:v>14144</c:v>
                </c:pt>
                <c:pt idx="33">
                  <c:v>14714</c:v>
                </c:pt>
                <c:pt idx="34">
                  <c:v>14807</c:v>
                </c:pt>
                <c:pt idx="35">
                  <c:v>14807</c:v>
                </c:pt>
                <c:pt idx="36">
                  <c:v>15184</c:v>
                </c:pt>
                <c:pt idx="37">
                  <c:v>15787</c:v>
                </c:pt>
                <c:pt idx="38">
                  <c:v>16294</c:v>
                </c:pt>
                <c:pt idx="39">
                  <c:v>17311</c:v>
                </c:pt>
                <c:pt idx="40">
                  <c:v>18145</c:v>
                </c:pt>
                <c:pt idx="41">
                  <c:v>18145</c:v>
                </c:pt>
                <c:pt idx="42">
                  <c:v>18308</c:v>
                </c:pt>
                <c:pt idx="43">
                  <c:v>19077</c:v>
                </c:pt>
                <c:pt idx="44">
                  <c:v>19957</c:v>
                </c:pt>
                <c:pt idx="45">
                  <c:v>20897</c:v>
                </c:pt>
                <c:pt idx="46">
                  <c:v>23175</c:v>
                </c:pt>
                <c:pt idx="47">
                  <c:v>24995</c:v>
                </c:pt>
                <c:pt idx="48">
                  <c:v>25493</c:v>
                </c:pt>
                <c:pt idx="49">
                  <c:v>25546</c:v>
                </c:pt>
                <c:pt idx="50">
                  <c:v>26172</c:v>
                </c:pt>
                <c:pt idx="51">
                  <c:v>27253</c:v>
                </c:pt>
                <c:pt idx="52">
                  <c:v>29208</c:v>
                </c:pt>
                <c:pt idx="53">
                  <c:v>30706</c:v>
                </c:pt>
                <c:pt idx="54">
                  <c:v>31715</c:v>
                </c:pt>
                <c:pt idx="55">
                  <c:v>31941</c:v>
                </c:pt>
                <c:pt idx="56">
                  <c:v>31968</c:v>
                </c:pt>
                <c:pt idx="57">
                  <c:v>32509</c:v>
                </c:pt>
                <c:pt idx="58">
                  <c:v>33305</c:v>
                </c:pt>
                <c:pt idx="59">
                  <c:v>33814</c:v>
                </c:pt>
                <c:pt idx="60">
                  <c:v>35010</c:v>
                </c:pt>
                <c:pt idx="61">
                  <c:v>36160</c:v>
                </c:pt>
                <c:pt idx="62">
                  <c:v>36404</c:v>
                </c:pt>
                <c:pt idx="63">
                  <c:v>36476</c:v>
                </c:pt>
                <c:pt idx="64">
                  <c:v>38348</c:v>
                </c:pt>
                <c:pt idx="65">
                  <c:v>41002</c:v>
                </c:pt>
                <c:pt idx="66">
                  <c:v>45405</c:v>
                </c:pt>
                <c:pt idx="67">
                  <c:v>50240</c:v>
                </c:pt>
                <c:pt idx="68">
                  <c:v>54356</c:v>
                </c:pt>
                <c:pt idx="69">
                  <c:v>55546</c:v>
                </c:pt>
                <c:pt idx="70">
                  <c:v>55983</c:v>
                </c:pt>
                <c:pt idx="71">
                  <c:v>60424</c:v>
                </c:pt>
                <c:pt idx="72">
                  <c:v>67236</c:v>
                </c:pt>
                <c:pt idx="73">
                  <c:v>76332</c:v>
                </c:pt>
                <c:pt idx="74">
                  <c:v>86395</c:v>
                </c:pt>
                <c:pt idx="75">
                  <c:v>96527</c:v>
                </c:pt>
                <c:pt idx="76">
                  <c:v>98679</c:v>
                </c:pt>
                <c:pt idx="77">
                  <c:v>99086</c:v>
                </c:pt>
                <c:pt idx="78">
                  <c:v>105557</c:v>
                </c:pt>
                <c:pt idx="79">
                  <c:v>113810</c:v>
                </c:pt>
                <c:pt idx="80">
                  <c:v>122726</c:v>
                </c:pt>
                <c:pt idx="81">
                  <c:v>132446</c:v>
                </c:pt>
                <c:pt idx="82">
                  <c:v>141292</c:v>
                </c:pt>
                <c:pt idx="83">
                  <c:v>143557</c:v>
                </c:pt>
                <c:pt idx="84">
                  <c:v>143891</c:v>
                </c:pt>
                <c:pt idx="85">
                  <c:v>151043</c:v>
                </c:pt>
                <c:pt idx="86">
                  <c:v>159499</c:v>
                </c:pt>
                <c:pt idx="87">
                  <c:v>168206</c:v>
                </c:pt>
                <c:pt idx="88">
                  <c:v>176145</c:v>
                </c:pt>
                <c:pt idx="89">
                  <c:v>182109</c:v>
                </c:pt>
                <c:pt idx="90">
                  <c:v>183154</c:v>
                </c:pt>
                <c:pt idx="91">
                  <c:v>183270</c:v>
                </c:pt>
                <c:pt idx="92">
                  <c:v>187720</c:v>
                </c:pt>
                <c:pt idx="93">
                  <c:v>195554</c:v>
                </c:pt>
                <c:pt idx="94">
                  <c:v>204374</c:v>
                </c:pt>
                <c:pt idx="95">
                  <c:v>213482</c:v>
                </c:pt>
                <c:pt idx="96">
                  <c:v>214895</c:v>
                </c:pt>
                <c:pt idx="97">
                  <c:v>215293</c:v>
                </c:pt>
                <c:pt idx="98">
                  <c:v>215309</c:v>
                </c:pt>
                <c:pt idx="99">
                  <c:v>215405</c:v>
                </c:pt>
                <c:pt idx="100">
                  <c:v>220715</c:v>
                </c:pt>
                <c:pt idx="101">
                  <c:v>230287</c:v>
                </c:pt>
                <c:pt idx="102">
                  <c:v>243367</c:v>
                </c:pt>
                <c:pt idx="103">
                  <c:v>256022</c:v>
                </c:pt>
                <c:pt idx="104">
                  <c:v>258780</c:v>
                </c:pt>
                <c:pt idx="105">
                  <c:v>259276</c:v>
                </c:pt>
                <c:pt idx="106">
                  <c:v>269235</c:v>
                </c:pt>
                <c:pt idx="107">
                  <c:v>280698</c:v>
                </c:pt>
                <c:pt idx="108">
                  <c:v>293051</c:v>
                </c:pt>
                <c:pt idx="109">
                  <c:v>305876</c:v>
                </c:pt>
                <c:pt idx="110">
                  <c:v>316073</c:v>
                </c:pt>
                <c:pt idx="111">
                  <c:v>316803</c:v>
                </c:pt>
                <c:pt idx="112">
                  <c:v>317020</c:v>
                </c:pt>
                <c:pt idx="113">
                  <c:v>324933</c:v>
                </c:pt>
                <c:pt idx="114">
                  <c:v>334122</c:v>
                </c:pt>
                <c:pt idx="115">
                  <c:v>343619</c:v>
                </c:pt>
                <c:pt idx="116">
                  <c:v>353829</c:v>
                </c:pt>
                <c:pt idx="117">
                  <c:v>361445</c:v>
                </c:pt>
                <c:pt idx="118">
                  <c:v>362207</c:v>
                </c:pt>
                <c:pt idx="119">
                  <c:v>362439</c:v>
                </c:pt>
                <c:pt idx="120">
                  <c:v>369310</c:v>
                </c:pt>
                <c:pt idx="121">
                  <c:v>378270</c:v>
                </c:pt>
                <c:pt idx="122">
                  <c:v>388224</c:v>
                </c:pt>
                <c:pt idx="123">
                  <c:v>399066</c:v>
                </c:pt>
                <c:pt idx="124">
                  <c:v>405954</c:v>
                </c:pt>
                <c:pt idx="125">
                  <c:v>406437</c:v>
                </c:pt>
                <c:pt idx="126">
                  <c:v>406589</c:v>
                </c:pt>
                <c:pt idx="127">
                  <c:v>412055</c:v>
                </c:pt>
                <c:pt idx="128">
                  <c:v>420076</c:v>
                </c:pt>
                <c:pt idx="129">
                  <c:v>430516</c:v>
                </c:pt>
                <c:pt idx="130">
                  <c:v>442500</c:v>
                </c:pt>
                <c:pt idx="131">
                  <c:v>451903</c:v>
                </c:pt>
                <c:pt idx="132">
                  <c:v>452720</c:v>
                </c:pt>
                <c:pt idx="133">
                  <c:v>453051</c:v>
                </c:pt>
                <c:pt idx="134">
                  <c:v>462079</c:v>
                </c:pt>
                <c:pt idx="135">
                  <c:v>473239</c:v>
                </c:pt>
                <c:pt idx="136">
                  <c:v>484133</c:v>
                </c:pt>
                <c:pt idx="137">
                  <c:v>494901</c:v>
                </c:pt>
                <c:pt idx="138">
                  <c:v>502947</c:v>
                </c:pt>
                <c:pt idx="139">
                  <c:v>503762</c:v>
                </c:pt>
                <c:pt idx="140">
                  <c:v>503951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3 jiné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List1!$B$1:$EL$1</c:f>
              <c:strCache>
                <c:ptCount val="141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</c:strCache>
            </c:strRef>
          </c:cat>
          <c:val>
            <c:numRef>
              <c:f>List1!$B$4:$EL$4</c:f>
              <c:numCache>
                <c:formatCode>General</c:formatCode>
                <c:ptCount val="141"/>
                <c:pt idx="0">
                  <c:v>0</c:v>
                </c:pt>
                <c:pt idx="1">
                  <c:v>26</c:v>
                </c:pt>
                <c:pt idx="2">
                  <c:v>80</c:v>
                </c:pt>
                <c:pt idx="3">
                  <c:v>158</c:v>
                </c:pt>
                <c:pt idx="4">
                  <c:v>178</c:v>
                </c:pt>
                <c:pt idx="5">
                  <c:v>178</c:v>
                </c:pt>
                <c:pt idx="6">
                  <c:v>292</c:v>
                </c:pt>
                <c:pt idx="7">
                  <c:v>375</c:v>
                </c:pt>
                <c:pt idx="8">
                  <c:v>417</c:v>
                </c:pt>
                <c:pt idx="9">
                  <c:v>508</c:v>
                </c:pt>
                <c:pt idx="10">
                  <c:v>573</c:v>
                </c:pt>
                <c:pt idx="11">
                  <c:v>662</c:v>
                </c:pt>
                <c:pt idx="12">
                  <c:v>855</c:v>
                </c:pt>
                <c:pt idx="13">
                  <c:v>930</c:v>
                </c:pt>
                <c:pt idx="14">
                  <c:v>965</c:v>
                </c:pt>
                <c:pt idx="15">
                  <c:v>1038</c:v>
                </c:pt>
                <c:pt idx="16">
                  <c:v>1486</c:v>
                </c:pt>
                <c:pt idx="17">
                  <c:v>2052</c:v>
                </c:pt>
                <c:pt idx="18">
                  <c:v>2769</c:v>
                </c:pt>
                <c:pt idx="19">
                  <c:v>3274</c:v>
                </c:pt>
                <c:pt idx="20">
                  <c:v>3636</c:v>
                </c:pt>
                <c:pt idx="21">
                  <c:v>3636</c:v>
                </c:pt>
                <c:pt idx="22">
                  <c:v>4034</c:v>
                </c:pt>
                <c:pt idx="23">
                  <c:v>4393</c:v>
                </c:pt>
                <c:pt idx="24">
                  <c:v>5095</c:v>
                </c:pt>
                <c:pt idx="25">
                  <c:v>5945</c:v>
                </c:pt>
                <c:pt idx="26">
                  <c:v>6290</c:v>
                </c:pt>
                <c:pt idx="27">
                  <c:v>6290</c:v>
                </c:pt>
                <c:pt idx="28">
                  <c:v>6310</c:v>
                </c:pt>
                <c:pt idx="29">
                  <c:v>6468</c:v>
                </c:pt>
                <c:pt idx="30">
                  <c:v>6752</c:v>
                </c:pt>
                <c:pt idx="31">
                  <c:v>7004</c:v>
                </c:pt>
                <c:pt idx="32">
                  <c:v>7255</c:v>
                </c:pt>
                <c:pt idx="33">
                  <c:v>7466</c:v>
                </c:pt>
                <c:pt idx="34">
                  <c:v>7562</c:v>
                </c:pt>
                <c:pt idx="35">
                  <c:v>7599</c:v>
                </c:pt>
                <c:pt idx="36">
                  <c:v>7733</c:v>
                </c:pt>
                <c:pt idx="37">
                  <c:v>8035</c:v>
                </c:pt>
                <c:pt idx="38">
                  <c:v>8280</c:v>
                </c:pt>
                <c:pt idx="39">
                  <c:v>8601</c:v>
                </c:pt>
                <c:pt idx="40">
                  <c:v>8902</c:v>
                </c:pt>
                <c:pt idx="41">
                  <c:v>8902</c:v>
                </c:pt>
                <c:pt idx="42">
                  <c:v>8902</c:v>
                </c:pt>
                <c:pt idx="43">
                  <c:v>9133</c:v>
                </c:pt>
                <c:pt idx="44">
                  <c:v>9572</c:v>
                </c:pt>
                <c:pt idx="45">
                  <c:v>10406</c:v>
                </c:pt>
                <c:pt idx="46">
                  <c:v>11481</c:v>
                </c:pt>
                <c:pt idx="47">
                  <c:v>12276</c:v>
                </c:pt>
                <c:pt idx="48">
                  <c:v>12539</c:v>
                </c:pt>
                <c:pt idx="49">
                  <c:v>12540</c:v>
                </c:pt>
                <c:pt idx="50">
                  <c:v>12851</c:v>
                </c:pt>
                <c:pt idx="51">
                  <c:v>13444</c:v>
                </c:pt>
                <c:pt idx="52">
                  <c:v>14436</c:v>
                </c:pt>
                <c:pt idx="53">
                  <c:v>15333</c:v>
                </c:pt>
                <c:pt idx="54">
                  <c:v>15776</c:v>
                </c:pt>
                <c:pt idx="55">
                  <c:v>15781</c:v>
                </c:pt>
                <c:pt idx="56">
                  <c:v>15793</c:v>
                </c:pt>
                <c:pt idx="57">
                  <c:v>16193</c:v>
                </c:pt>
                <c:pt idx="58">
                  <c:v>16545</c:v>
                </c:pt>
                <c:pt idx="59">
                  <c:v>16925</c:v>
                </c:pt>
                <c:pt idx="60">
                  <c:v>17468</c:v>
                </c:pt>
                <c:pt idx="61">
                  <c:v>17880</c:v>
                </c:pt>
                <c:pt idx="62">
                  <c:v>17890</c:v>
                </c:pt>
                <c:pt idx="63">
                  <c:v>17898</c:v>
                </c:pt>
                <c:pt idx="64">
                  <c:v>18079</c:v>
                </c:pt>
                <c:pt idx="65">
                  <c:v>18539</c:v>
                </c:pt>
                <c:pt idx="66">
                  <c:v>19130</c:v>
                </c:pt>
                <c:pt idx="67">
                  <c:v>19853</c:v>
                </c:pt>
                <c:pt idx="68">
                  <c:v>20543</c:v>
                </c:pt>
                <c:pt idx="69">
                  <c:v>20565</c:v>
                </c:pt>
                <c:pt idx="70">
                  <c:v>20659</c:v>
                </c:pt>
                <c:pt idx="71">
                  <c:v>21118</c:v>
                </c:pt>
                <c:pt idx="72">
                  <c:v>21600</c:v>
                </c:pt>
                <c:pt idx="73">
                  <c:v>22393</c:v>
                </c:pt>
                <c:pt idx="74">
                  <c:v>23668</c:v>
                </c:pt>
                <c:pt idx="75">
                  <c:v>24683</c:v>
                </c:pt>
                <c:pt idx="76">
                  <c:v>25115</c:v>
                </c:pt>
                <c:pt idx="77">
                  <c:v>25252</c:v>
                </c:pt>
                <c:pt idx="78">
                  <c:v>26039</c:v>
                </c:pt>
                <c:pt idx="79">
                  <c:v>26871</c:v>
                </c:pt>
                <c:pt idx="80">
                  <c:v>27693</c:v>
                </c:pt>
                <c:pt idx="81">
                  <c:v>28659</c:v>
                </c:pt>
                <c:pt idx="82">
                  <c:v>29381</c:v>
                </c:pt>
                <c:pt idx="83">
                  <c:v>29795</c:v>
                </c:pt>
                <c:pt idx="84">
                  <c:v>29854</c:v>
                </c:pt>
                <c:pt idx="85">
                  <c:v>30037</c:v>
                </c:pt>
                <c:pt idx="86">
                  <c:v>30276</c:v>
                </c:pt>
                <c:pt idx="87">
                  <c:v>30860</c:v>
                </c:pt>
                <c:pt idx="88">
                  <c:v>31795</c:v>
                </c:pt>
                <c:pt idx="89">
                  <c:v>32931</c:v>
                </c:pt>
                <c:pt idx="90">
                  <c:v>33233</c:v>
                </c:pt>
                <c:pt idx="91">
                  <c:v>33288</c:v>
                </c:pt>
                <c:pt idx="92">
                  <c:v>33530</c:v>
                </c:pt>
                <c:pt idx="93">
                  <c:v>33904</c:v>
                </c:pt>
                <c:pt idx="94">
                  <c:v>34635</c:v>
                </c:pt>
                <c:pt idx="95">
                  <c:v>36782</c:v>
                </c:pt>
                <c:pt idx="96">
                  <c:v>37855</c:v>
                </c:pt>
                <c:pt idx="97">
                  <c:v>38630</c:v>
                </c:pt>
                <c:pt idx="98">
                  <c:v>38816</c:v>
                </c:pt>
                <c:pt idx="99">
                  <c:v>38818</c:v>
                </c:pt>
                <c:pt idx="100">
                  <c:v>39276</c:v>
                </c:pt>
                <c:pt idx="101">
                  <c:v>39932</c:v>
                </c:pt>
                <c:pt idx="102">
                  <c:v>41965</c:v>
                </c:pt>
                <c:pt idx="103">
                  <c:v>43708</c:v>
                </c:pt>
                <c:pt idx="104">
                  <c:v>44244</c:v>
                </c:pt>
                <c:pt idx="105">
                  <c:v>44306</c:v>
                </c:pt>
                <c:pt idx="106">
                  <c:v>44967</c:v>
                </c:pt>
                <c:pt idx="107">
                  <c:v>45399</c:v>
                </c:pt>
                <c:pt idx="108">
                  <c:v>46211</c:v>
                </c:pt>
                <c:pt idx="109">
                  <c:v>47363</c:v>
                </c:pt>
                <c:pt idx="110">
                  <c:v>48702</c:v>
                </c:pt>
                <c:pt idx="111">
                  <c:v>49843</c:v>
                </c:pt>
                <c:pt idx="112">
                  <c:v>50288</c:v>
                </c:pt>
                <c:pt idx="113">
                  <c:v>51869</c:v>
                </c:pt>
                <c:pt idx="114">
                  <c:v>52835</c:v>
                </c:pt>
                <c:pt idx="115">
                  <c:v>53370</c:v>
                </c:pt>
                <c:pt idx="116">
                  <c:v>55597</c:v>
                </c:pt>
                <c:pt idx="117">
                  <c:v>57396</c:v>
                </c:pt>
                <c:pt idx="118">
                  <c:v>58244</c:v>
                </c:pt>
                <c:pt idx="119">
                  <c:v>58305</c:v>
                </c:pt>
                <c:pt idx="120">
                  <c:v>58765</c:v>
                </c:pt>
                <c:pt idx="121">
                  <c:v>59424</c:v>
                </c:pt>
                <c:pt idx="122">
                  <c:v>60136</c:v>
                </c:pt>
                <c:pt idx="123">
                  <c:v>62680</c:v>
                </c:pt>
                <c:pt idx="124">
                  <c:v>64663</c:v>
                </c:pt>
                <c:pt idx="125">
                  <c:v>64885</c:v>
                </c:pt>
                <c:pt idx="126">
                  <c:v>65104</c:v>
                </c:pt>
                <c:pt idx="127">
                  <c:v>65728</c:v>
                </c:pt>
                <c:pt idx="128">
                  <c:v>66307</c:v>
                </c:pt>
                <c:pt idx="129">
                  <c:v>66987</c:v>
                </c:pt>
                <c:pt idx="130">
                  <c:v>69363</c:v>
                </c:pt>
                <c:pt idx="131">
                  <c:v>71737</c:v>
                </c:pt>
                <c:pt idx="132">
                  <c:v>72332</c:v>
                </c:pt>
                <c:pt idx="133">
                  <c:v>72394</c:v>
                </c:pt>
                <c:pt idx="134">
                  <c:v>73381</c:v>
                </c:pt>
                <c:pt idx="135">
                  <c:v>74485</c:v>
                </c:pt>
                <c:pt idx="136">
                  <c:v>75976</c:v>
                </c:pt>
                <c:pt idx="137">
                  <c:v>78683</c:v>
                </c:pt>
                <c:pt idx="138">
                  <c:v>80201</c:v>
                </c:pt>
                <c:pt idx="139">
                  <c:v>80751</c:v>
                </c:pt>
                <c:pt idx="140">
                  <c:v>81112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2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1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0.13981441461723335"/>
          <c:w val="0.11398251825969383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Karlovarský kraj</c:v>
                </c:pt>
                <c:pt idx="4">
                  <c:v>Kraj Vysočina</c:v>
                </c:pt>
                <c:pt idx="5">
                  <c:v>Plzeňský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Ústecký kraj</c:v>
                </c:pt>
                <c:pt idx="9">
                  <c:v>Moravskoslezský kraj</c:v>
                </c:pt>
                <c:pt idx="10">
                  <c:v>Zlínský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337.23196439999998</c:v>
                </c:pt>
                <c:pt idx="1">
                  <c:v>312.02625979999999</c:v>
                </c:pt>
                <c:pt idx="2">
                  <c:v>306.22592459999998</c:v>
                </c:pt>
                <c:pt idx="3">
                  <c:v>295.38271659999998</c:v>
                </c:pt>
                <c:pt idx="4">
                  <c:v>291.7626343</c:v>
                </c:pt>
                <c:pt idx="5">
                  <c:v>290.05432789999998</c:v>
                </c:pt>
                <c:pt idx="6">
                  <c:v>287.13732729999998</c:v>
                </c:pt>
                <c:pt idx="7">
                  <c:v>285.81029109999997</c:v>
                </c:pt>
                <c:pt idx="8">
                  <c:v>282.5041248</c:v>
                </c:pt>
                <c:pt idx="9">
                  <c:v>281.2998288</c:v>
                </c:pt>
                <c:pt idx="10">
                  <c:v>279.62538719999998</c:v>
                </c:pt>
                <c:pt idx="11">
                  <c:v>276.12359279999998</c:v>
                </c:pt>
                <c:pt idx="12">
                  <c:v>259.0852385</c:v>
                </c:pt>
                <c:pt idx="13">
                  <c:v>254.52132140000001</c:v>
                </c:pt>
                <c:pt idx="14">
                  <c:v>242.74873270000001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Karlovarský kraj</c:v>
                </c:pt>
                <c:pt idx="4">
                  <c:v>Plzeňský kraj</c:v>
                </c:pt>
                <c:pt idx="5">
                  <c:v>Ústecký kraj</c:v>
                </c:pt>
                <c:pt idx="6">
                  <c:v>ČR</c:v>
                </c:pt>
                <c:pt idx="7">
                  <c:v>Jihomoravský kraj</c:v>
                </c:pt>
                <c:pt idx="8">
                  <c:v>Středočeský kraj</c:v>
                </c:pt>
                <c:pt idx="9">
                  <c:v>Zlínský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304.9020147311989</c:v>
                </c:pt>
                <c:pt idx="1">
                  <c:v>301.93411244796448</c:v>
                </c:pt>
                <c:pt idx="2">
                  <c:v>300.40322946679663</c:v>
                </c:pt>
                <c:pt idx="3">
                  <c:v>292.29725445005471</c:v>
                </c:pt>
                <c:pt idx="4">
                  <c:v>289.99172646229283</c:v>
                </c:pt>
                <c:pt idx="5">
                  <c:v>289.35966041781921</c:v>
                </c:pt>
                <c:pt idx="6">
                  <c:v>285.81029113202419</c:v>
                </c:pt>
                <c:pt idx="7">
                  <c:v>282.30099378663749</c:v>
                </c:pt>
                <c:pt idx="8">
                  <c:v>280.41047298384757</c:v>
                </c:pt>
                <c:pt idx="9">
                  <c:v>278.81693238801</c:v>
                </c:pt>
                <c:pt idx="10">
                  <c:v>277.3277757005585</c:v>
                </c:pt>
                <c:pt idx="11">
                  <c:v>274.04753521685205</c:v>
                </c:pt>
                <c:pt idx="12">
                  <c:v>273.93201952353996</c:v>
                </c:pt>
                <c:pt idx="13">
                  <c:v>263.24860458218359</c:v>
                </c:pt>
                <c:pt idx="14">
                  <c:v>261.42660844881982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16. 5.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881094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263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1 105 168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3 033 955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4 139 123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1057468"/>
            <a:ext cx="1228553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4 676 510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410201" y="1047944"/>
            <a:ext cx="2952250" cy="3028756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3 128 360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 ?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170 000 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3 815 743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2 486 250 </a:t>
            </a:r>
          </a:p>
          <a:p>
            <a:r>
              <a:rPr lang="cs-CZ" sz="1600" dirty="0"/>
              <a:t>Moderna		316 800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 ?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650 000 </a:t>
            </a:r>
          </a:p>
          <a:p>
            <a:r>
              <a:rPr lang="cs-CZ" sz="1600" dirty="0" err="1"/>
              <a:t>Novavax</a:t>
            </a:r>
            <a:r>
              <a:rPr lang="cs-CZ" sz="1600" dirty="0"/>
              <a:t>		107 693</a:t>
            </a:r>
            <a:endParaRPr lang="cs-CZ" sz="1100" dirty="0"/>
          </a:p>
        </p:txBody>
      </p:sp>
    </p:spTree>
    <p:extLst>
      <p:ext uri="{BB962C8B-B14F-4D97-AF65-F5344CB8AC3E}">
        <p14:creationId xmlns:p14="http://schemas.microsoft.com/office/powerpoint/2010/main" val="266384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455510"/>
            <a:ext cx="11838965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více než 72 %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486 000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461 000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15 % senioři 80+ a 44 %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90F0B234-C252-4D24-90F6-2F9B72F1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954045"/>
              </p:ext>
            </p:extLst>
          </p:nvPr>
        </p:nvGraphicFramePr>
        <p:xfrm>
          <a:off x="3171824" y="1962941"/>
          <a:ext cx="1076325" cy="4590240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val="3765909829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99167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57678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2754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28411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1148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89036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7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125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40177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30702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82512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4643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72363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68353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89066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AEC05D2-4AF3-4752-A54A-50864C06C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270325"/>
              </p:ext>
            </p:extLst>
          </p:nvPr>
        </p:nvGraphicFramePr>
        <p:xfrm>
          <a:off x="5514975" y="1962942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182998212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67414174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2592338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2932171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04047580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17419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640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73961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4348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40441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50497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0348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2129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6195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79052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159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34766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9078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2896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910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16. 5. 2021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19450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(62,1 %)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4 423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19 827 (33,3 %)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14 092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7 738 (13,0 %)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13 483 (22,6 %)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4 949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19 465 (46,3 %)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10 946 (26,0 %)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3 707 (8,8 %)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2 991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(66,9 %)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3 514 (17,6 %)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8 560 (42,9 %)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4 206 (21,1 %)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1 471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2 224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(72,9 %)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2 115 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7 679 (40,8 %)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4 843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1 792 (9,5 %)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2 391 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 (73,2 %)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1 500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7 193 (43,0 %)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5 512 (32,9 %)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1 619 (9,7 %)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915 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 (67,3 %)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2 638 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10 385 (44,6 %)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5 222 (22,4 %)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1 969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 (13,1 %)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(73,6 %)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3 044 (14,9 %)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8 509 (41,7 %)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4 813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1 873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2 170 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207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3 863 (12,0 %)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14 923 (46,4 %)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7 711 (24,0 %)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2 445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3 235 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4 102 (17,0 %)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12 204 (50,7 %)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4 719 (19,6 %)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1 514 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1 550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2 547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7 948 (47,5 %)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4 030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1 381 (8,3 %)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833 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10 056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36 979 (49,6 %)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17 580 (23,6 %)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5 244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4 756 (6,4 %)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5 719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21 472 (53,0 %)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9 654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2 350 (5,8 %)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1 347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9 276 (20,4 %)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23 725 (52,2 %)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8 884 (19,5 %)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2 102 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1 483 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(73,2 %)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6 993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23 539 (44,9 %)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11 695 (22,3 %)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4 846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5 360 (10,2 %)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3 602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486 902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64 739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222 408 (45,7 %)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113 907 (23,4 %)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40 051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45 797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16. 5.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957077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168432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90806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466338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93055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3 554 060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503 951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2AE5EB8-95CE-4F2F-9D5C-A29E7D536C6D}"/>
              </a:ext>
            </a:extLst>
          </p:cNvPr>
          <p:cNvSpPr txBox="1"/>
          <p:nvPr/>
        </p:nvSpPr>
        <p:spPr>
          <a:xfrm>
            <a:off x="1814050" y="1251440"/>
            <a:ext cx="53003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 smtClean="0"/>
              <a:t>Výstup provedený na základě auditu OČM a ordinací PL. Bude dále upřesněno.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7692286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68071"/>
              </p:ext>
            </p:extLst>
          </p:nvPr>
        </p:nvGraphicFramePr>
        <p:xfrm>
          <a:off x="634134" y="822071"/>
          <a:ext cx="10283248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93030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92158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581 697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403 841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203 731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194 735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3 554 060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503 951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81126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2AE5EB8-95CE-4F2F-9D5C-A29E7D536C6D}"/>
              </a:ext>
            </a:extLst>
          </p:cNvPr>
          <p:cNvSpPr txBox="1"/>
          <p:nvPr/>
        </p:nvSpPr>
        <p:spPr>
          <a:xfrm>
            <a:off x="640341" y="6167309"/>
            <a:ext cx="45458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cs-CZ" dirty="0" smtClean="0"/>
              <a:t>Výstup provedený na základě auditu OČM a ordinací PL. Bude dále upřesněno.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72 %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18 %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(25 %),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499601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1916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450 233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171 865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197 072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343 223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3 058 678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230 807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162 216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174 102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133 078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339 362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270,00–299,99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300,00–319,99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773796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270,00–284,99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285,00–299,99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89892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165 463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236 408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3 058 678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337 442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392 013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330 806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172 793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351 459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115 675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94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39 935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11560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474 319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119 608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212 099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4 139 123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512 903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528 012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259 033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114 572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305 505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193 731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458 663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235 546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224 796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438 759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54 943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2 381 388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908 982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241 125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151 918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16. 5.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4 139 123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3 058 678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1 105 168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413 558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21 696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dirty="0"/>
              <a:t>22 607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4941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474 319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528 012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119 608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396 814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213 724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108 294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305 505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281 728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193 731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168 196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182 422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458 663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437 893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223 054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224 796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212 099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426 448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5 177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4 139 123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661 533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447 953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115 003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295 408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158 938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232 189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191 133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465 385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236 864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224 625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445 274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16.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let, chronicky nemocných a pracovníků ve školství.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(11,3 % celku), klienti a pracovníci sociálních služeb (5,3 %), senioři 80+ (12,6 %), senioři 70-79 let (26 %), senioři 60-69 let (18,7 %), osoby 50-59 let (14,3 %), osoby 40-49 let (7,3 %), chronicky nemocní (0,7 %), pracovníci ve školství (1,5 %), pracovníci kritické infrastruktury (1,2 %) a ostatní (1,1 %)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62EA3055-F6D9-475E-A39F-1AE28C741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694439"/>
              </p:ext>
            </p:extLst>
          </p:nvPr>
        </p:nvGraphicFramePr>
        <p:xfrm>
          <a:off x="2584450" y="1444784"/>
          <a:ext cx="9116862" cy="4959072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9122651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9311905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3143200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2542324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5870944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80868219"/>
                    </a:ext>
                  </a:extLst>
                </a:gridCol>
              </a:tblGrid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60098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9548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734646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45299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13667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06373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252400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144825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35649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3155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90290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175013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40948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82012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087961"/>
                  </a:ext>
                </a:extLst>
              </a:tr>
              <a:tr h="309942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1515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53356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20 593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255 298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590 459 dávek, z toho 255 298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335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CB64FAF-EC4F-45B8-B971-43DA618BD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813586"/>
              </p:ext>
            </p:extLst>
          </p:nvPr>
        </p:nvGraphicFramePr>
        <p:xfrm>
          <a:off x="2578100" y="1427638"/>
          <a:ext cx="9123216" cy="4976224"/>
        </p:xfrm>
        <a:graphic>
          <a:graphicData uri="http://schemas.openxmlformats.org/drawingml/2006/table">
            <a:tbl>
              <a:tblPr/>
              <a:tblGrid>
                <a:gridCol w="1520536">
                  <a:extLst>
                    <a:ext uri="{9D8B030D-6E8A-4147-A177-3AD203B41FA5}">
                      <a16:colId xmlns:a16="http://schemas.microsoft.com/office/drawing/2014/main" val="1470081445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2347469893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826809378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070507599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3745082978"/>
                    </a:ext>
                  </a:extLst>
                </a:gridCol>
                <a:gridCol w="1520536">
                  <a:extLst>
                    <a:ext uri="{9D8B030D-6E8A-4147-A177-3AD203B41FA5}">
                      <a16:colId xmlns:a16="http://schemas.microsoft.com/office/drawing/2014/main" val="1133654640"/>
                    </a:ext>
                  </a:extLst>
                </a:gridCol>
              </a:tblGrid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575135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53046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39425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0284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9563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34462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81389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531795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45811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385288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153894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779404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80781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426239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005180"/>
                  </a:ext>
                </a:extLst>
              </a:tr>
              <a:tr h="31101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5380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3155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23 794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43 457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15 696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80 421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775 675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371 143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1 140 312 dávek, z toho 371 143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7818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71036AD-7CCB-476B-986A-89034689B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847696"/>
              </p:ext>
            </p:extLst>
          </p:nvPr>
        </p:nvGraphicFramePr>
        <p:xfrm>
          <a:off x="2578102" y="1429544"/>
          <a:ext cx="9123210" cy="4974320"/>
        </p:xfrm>
        <a:graphic>
          <a:graphicData uri="http://schemas.openxmlformats.org/drawingml/2006/table">
            <a:tbl>
              <a:tblPr/>
              <a:tblGrid>
                <a:gridCol w="1520535">
                  <a:extLst>
                    <a:ext uri="{9D8B030D-6E8A-4147-A177-3AD203B41FA5}">
                      <a16:colId xmlns:a16="http://schemas.microsoft.com/office/drawing/2014/main" val="1039066311"/>
                    </a:ext>
                  </a:extLst>
                </a:gridCol>
                <a:gridCol w="1520535">
                  <a:extLst>
                    <a:ext uri="{9D8B030D-6E8A-4147-A177-3AD203B41FA5}">
                      <a16:colId xmlns:a16="http://schemas.microsoft.com/office/drawing/2014/main" val="847551669"/>
                    </a:ext>
                  </a:extLst>
                </a:gridCol>
                <a:gridCol w="1520535">
                  <a:extLst>
                    <a:ext uri="{9D8B030D-6E8A-4147-A177-3AD203B41FA5}">
                      <a16:colId xmlns:a16="http://schemas.microsoft.com/office/drawing/2014/main" val="3438012313"/>
                    </a:ext>
                  </a:extLst>
                </a:gridCol>
                <a:gridCol w="1520535">
                  <a:extLst>
                    <a:ext uri="{9D8B030D-6E8A-4147-A177-3AD203B41FA5}">
                      <a16:colId xmlns:a16="http://schemas.microsoft.com/office/drawing/2014/main" val="298171489"/>
                    </a:ext>
                  </a:extLst>
                </a:gridCol>
                <a:gridCol w="1520535">
                  <a:extLst>
                    <a:ext uri="{9D8B030D-6E8A-4147-A177-3AD203B41FA5}">
                      <a16:colId xmlns:a16="http://schemas.microsoft.com/office/drawing/2014/main" val="1457810623"/>
                    </a:ext>
                  </a:extLst>
                </a:gridCol>
                <a:gridCol w="1520535">
                  <a:extLst>
                    <a:ext uri="{9D8B030D-6E8A-4147-A177-3AD203B41FA5}">
                      <a16:colId xmlns:a16="http://schemas.microsoft.com/office/drawing/2014/main" val="3945280378"/>
                    </a:ext>
                  </a:extLst>
                </a:gridCol>
              </a:tblGrid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95358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82551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569788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34662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3503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250904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048444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32191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085013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18379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988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454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4587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205583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506498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4368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922543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55 508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432 046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479 041 dávek, z toho 52 252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7177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0EB20FA-7EEC-476C-B128-392F97A5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21435"/>
              </p:ext>
            </p:extLst>
          </p:nvPr>
        </p:nvGraphicFramePr>
        <p:xfrm>
          <a:off x="2584453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63032904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06690351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26100374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31354686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8475788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070586836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9966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585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7317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76427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8377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168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48119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728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984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1251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031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496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4794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4192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13106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82901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4161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348 243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399 608 dávek, z toho 55 253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31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03CDC3F-7F81-463D-BCC7-EB91FDC6C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34133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08807272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2119736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68726848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38181206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44038831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6384023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F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792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3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9450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389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73383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4588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81620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5837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6806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484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147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5246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02540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5242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58593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3324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33273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0325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35 881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390 329 dávek, z toho 67 740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608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DAC2D1F0-30BD-469A-9D71-4ABF7846E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665592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13490911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76369856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48711043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07752546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21221656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37783892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6488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0433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1422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3028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2987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8492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7145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D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578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047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62665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1983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112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4270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6738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89861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46901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2643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274 957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334 840 dávek, z toho 61 548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01667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B2A7632-85CC-4EB6-8CA5-79AB8C884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186770"/>
              </p:ext>
            </p:extLst>
          </p:nvPr>
        </p:nvGraphicFramePr>
        <p:xfrm>
          <a:off x="2584449" y="1420018"/>
          <a:ext cx="9116868" cy="4983840"/>
        </p:xfrm>
        <a:graphic>
          <a:graphicData uri="http://schemas.openxmlformats.org/drawingml/2006/table">
            <a:tbl>
              <a:tblPr/>
              <a:tblGrid>
                <a:gridCol w="1519478">
                  <a:extLst>
                    <a:ext uri="{9D8B030D-6E8A-4147-A177-3AD203B41FA5}">
                      <a16:colId xmlns:a16="http://schemas.microsoft.com/office/drawing/2014/main" val="3442642179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804321849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2065471009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3341561965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2200667217"/>
                    </a:ext>
                  </a:extLst>
                </a:gridCol>
                <a:gridCol w="1519478">
                  <a:extLst>
                    <a:ext uri="{9D8B030D-6E8A-4147-A177-3AD203B41FA5}">
                      <a16:colId xmlns:a16="http://schemas.microsoft.com/office/drawing/2014/main" val="2029194674"/>
                    </a:ext>
                  </a:extLst>
                </a:gridCol>
              </a:tblGrid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21501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58871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92364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47609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B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7338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8147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960279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87501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69965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9628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74286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84896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08040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1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71286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837654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9399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684970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20 376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70 238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278 954 dávek, z toho 70 238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249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85266C0-48F9-4791-BF14-78AAA82F7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94612"/>
              </p:ext>
            </p:extLst>
          </p:nvPr>
        </p:nvGraphicFramePr>
        <p:xfrm>
          <a:off x="2587626" y="1440974"/>
          <a:ext cx="9113688" cy="496288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194911493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09914152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73808082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98231091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9729645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94221922"/>
                    </a:ext>
                  </a:extLst>
                </a:gridCol>
              </a:tblGrid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697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905832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0918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479899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09348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1077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737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90861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64417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34904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8604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50973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81362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231467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35885"/>
                  </a:ext>
                </a:extLst>
              </a:tr>
              <a:tr h="31018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9533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28901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351 459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139 542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171 397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46 284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155 150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124 146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172 793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161 747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3 058 678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16. 5. 2021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4 139 123 dávek, z toho 1 105 168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5726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59018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214 265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191 136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17 430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447 953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111 988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87 537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64 927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212 034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55 025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7 877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24 659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55 529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48 066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23 692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238 913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45 115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38 894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15 441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179 253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48 732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9 855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138 676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35 916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43 953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125 078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372 934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103 041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236 864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63 894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49 006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12 674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50 450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10 003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112 816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89 139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4 139 123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1 105 168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3 288 792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908 982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392 651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151 918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435 073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21 696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16. 5. 2021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17034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077239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2942"/>
              </p:ext>
            </p:extLst>
          </p:nvPr>
        </p:nvGraphicFramePr>
        <p:xfrm>
          <a:off x="10467975" y="1259476"/>
          <a:ext cx="1481453" cy="4293602"/>
        </p:xfrm>
        <a:graphic>
          <a:graphicData uri="http://schemas.openxmlformats.org/drawingml/2006/table">
            <a:tbl>
              <a:tblPr/>
              <a:tblGrid>
                <a:gridCol w="703957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77496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1 140 312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590 459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&lt;45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525 529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54641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479 041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399 608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390 329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334 840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53531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8224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9331935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929609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6854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2897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 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466 088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304 136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297 595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220 765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133 382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652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A11E938-6B05-43C0-9E61-A9E1951F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26" y="576002"/>
            <a:ext cx="9135948" cy="62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6424945-2CFF-4E43-8FBF-9282967B0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922844"/>
              </p:ext>
            </p:extLst>
          </p:nvPr>
        </p:nvGraphicFramePr>
        <p:xfrm>
          <a:off x="2486024" y="4410868"/>
          <a:ext cx="9506079" cy="1888272"/>
        </p:xfrm>
        <a:graphic>
          <a:graphicData uri="http://schemas.openxmlformats.org/drawingml/2006/table">
            <a:tbl>
              <a:tblPr/>
              <a:tblGrid>
                <a:gridCol w="1056231">
                  <a:extLst>
                    <a:ext uri="{9D8B030D-6E8A-4147-A177-3AD203B41FA5}">
                      <a16:colId xmlns:a16="http://schemas.microsoft.com/office/drawing/2014/main" val="944825603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1915661019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1525008392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351630749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2101756019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839611336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3522898084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4158177012"/>
                    </a:ext>
                  </a:extLst>
                </a:gridCol>
                <a:gridCol w="1056231">
                  <a:extLst>
                    <a:ext uri="{9D8B030D-6E8A-4147-A177-3AD203B41FA5}">
                      <a16:colId xmlns:a16="http://schemas.microsoft.com/office/drawing/2014/main" val="3135338376"/>
                    </a:ext>
                  </a:extLst>
                </a:gridCol>
              </a:tblGrid>
              <a:tr h="47206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4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EB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F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72864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4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A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146415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2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1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C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5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D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7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613437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C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2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6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87133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05352"/>
              </p:ext>
            </p:extLst>
          </p:nvPr>
        </p:nvGraphicFramePr>
        <p:xfrm>
          <a:off x="215256" y="683163"/>
          <a:ext cx="11776846" cy="5615979"/>
        </p:xfrm>
        <a:graphic>
          <a:graphicData uri="http://schemas.openxmlformats.org/drawingml/2006/table">
            <a:tbl>
              <a:tblPr/>
              <a:tblGrid>
                <a:gridCol w="2273863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1055887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45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5 674 588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370 794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39 134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82 546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43 737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34 943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(5,59 %)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34 625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(5,17 %)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37 265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61 031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37 513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167 000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15 602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19 439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(1,87 %)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10 852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10 966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16 089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23 998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52 112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17 942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203 794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23 532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63 107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(6,08 %)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32 885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(4,89 %)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23 977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18 536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13 267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8 919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19 571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357 810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9 947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25 630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(2,47 %)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25 077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28 670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44 764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72 921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(10,55 %)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128 637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(14,58 %)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22 164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353 203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(3,30 %)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9 226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23 788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24 431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(3,63 %)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28 309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44 465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(6,64 %)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72 675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(10,52 %)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128 459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(14,55 %)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21 850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4 607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721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1 842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646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361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299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314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1 953 510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81 724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(18,26 %)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404 532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(38,96 %)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379 794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(56,48 %)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292 990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(46,84 %)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257 323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(38,42 %)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213 409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(30,88 %)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139 774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(15,84 %)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183 964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1 105 168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255 298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(57,05 %)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371 143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(35,74 %)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52 252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55 253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67 740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(10,11 %)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61 548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70 238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171 696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(3,03 %)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3 058 678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(28,58 %)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337 022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(75,31 %)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775 675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(74,70 %)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432 046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(64,25 %)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348 243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(55,68 %)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325 063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(48,54 %)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274 957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(39,79 %)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210 012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(23,80 %)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355 660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3 787 282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(35,39 %)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386 103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883 851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500 860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(74,49 %)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411 856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(65,85 %)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404 452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(60,39 %)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385 143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(55,73 %)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399 680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(45,29 %)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415 337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7368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984159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05891"/>
              </p:ext>
            </p:extLst>
          </p:nvPr>
        </p:nvGraphicFramePr>
        <p:xfrm>
          <a:off x="10896970" y="1873689"/>
          <a:ext cx="975360" cy="4422339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491371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5 674 588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55018" y="1428327"/>
            <a:ext cx="111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</a:rPr>
              <a:t>k 1. 1. 2021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21550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16.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7338819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09757"/>
              </p:ext>
            </p:extLst>
          </p:nvPr>
        </p:nvGraphicFramePr>
        <p:xfrm>
          <a:off x="10897964" y="1873688"/>
          <a:ext cx="975360" cy="457200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55018" y="1428327"/>
            <a:ext cx="111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</a:rPr>
              <a:t>k 1. 1. 2021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352412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34AB9D7-68CE-4C77-9B8C-BD878093D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61687"/>
              </p:ext>
            </p:extLst>
          </p:nvPr>
        </p:nvGraphicFramePr>
        <p:xfrm>
          <a:off x="5578474" y="1448594"/>
          <a:ext cx="5022852" cy="5025330"/>
        </p:xfrm>
        <a:graphic>
          <a:graphicData uri="http://schemas.openxmlformats.org/drawingml/2006/table">
            <a:tbl>
              <a:tblPr/>
              <a:tblGrid>
                <a:gridCol w="2511426">
                  <a:extLst>
                    <a:ext uri="{9D8B030D-6E8A-4147-A177-3AD203B41FA5}">
                      <a16:colId xmlns:a16="http://schemas.microsoft.com/office/drawing/2014/main" val="2000592638"/>
                    </a:ext>
                  </a:extLst>
                </a:gridCol>
                <a:gridCol w="2511426">
                  <a:extLst>
                    <a:ext uri="{9D8B030D-6E8A-4147-A177-3AD203B41FA5}">
                      <a16:colId xmlns:a16="http://schemas.microsoft.com/office/drawing/2014/main" val="1198207815"/>
                    </a:ext>
                  </a:extLst>
                </a:gridCol>
              </a:tblGrid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99586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58848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78922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74644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6125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47099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02740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8663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835745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963771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96349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88490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286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1913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2414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06380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7860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1535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16. 5.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52632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6 938 (1,8 %)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2 659 (0,7 %)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31 080 (6,5 %)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15 597 (3,3 %)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49 715 (8,0 %)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25 504 (4,1 %)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60 172 (8,4 %)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28 817 (4,0 %)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82 584 (11,0 %)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39 565 (5,3 %)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125 140 (14,0 %)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59 534 (6,7 %)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210 012 (23,8 %)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70 238 (8,0 %)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274 957 (39,8 %)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61 548 (8,9 %)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325 063 (48,5 %)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67 740 (10,1 %)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348 243 (55,7 %)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55 253 (8,8 %)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432 046 (64,3 %)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52 252 (7,8 %)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455 156 (73,3 %)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184 987 (29,8 %)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320 519 (76,8 %)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186 156 (44,6 %)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192 201 (78,7 %)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144 523 (59,2 %)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101 936 (73,6 %)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78 048 (56,4 %)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36 407 (67,7 %)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27 818 (51,7 %)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6 478 (58,4 %)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4 909 (44,3 %)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3 058 647 (34,5 %)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1 105 148 (12,4 %)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104214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6574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16.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661 533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447 953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261 213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225 579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115 003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295 408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158 938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232 189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178 026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191 133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465 385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236 864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224 625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445 274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4 139 123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0229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9969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0777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6">
            <a:extLst>
              <a:ext uri="{FF2B5EF4-FFF2-40B4-BE49-F238E27FC236}">
                <a16:creationId xmlns:a16="http://schemas.microsoft.com/office/drawing/2014/main" id="{EA5CB026-70E7-4235-B1FB-E38A6C93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287260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26491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16.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214 265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111 988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64 927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55 529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28 642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66 403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45 115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43 953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125 078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63 894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64 417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112 816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1 105 168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17537105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9721</TotalTime>
  <Words>8547</Words>
  <Application>Microsoft Office PowerPoint</Application>
  <PresentationFormat>Širokoúhlá obrazovka</PresentationFormat>
  <Paragraphs>2533</Paragraphs>
  <Slides>32</Slides>
  <Notes>26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35" baseType="lpstr">
      <vt:lpstr>Arial</vt:lpstr>
      <vt:lpstr>Calibri</vt:lpstr>
      <vt:lpstr>Motiv Office</vt:lpstr>
      <vt:lpstr>Prezentace aplikace PowerPoint</vt:lpstr>
      <vt:lpstr>Zadávání dat o očkování</vt:lpstr>
      <vt:lpstr>Vakcinovaní po regionech</vt:lpstr>
      <vt:lpstr>Stav očkování obyvatel v ČR k 16. 5. 2021</vt:lpstr>
      <vt:lpstr>Stav očkování obyvatel v ČR k 16. 5. 2021</vt:lpstr>
      <vt:lpstr>Stav očkování obyvatel v ČR k 16. 5.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  <vt:lpstr>Výkonost očkování v ČR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658</cp:revision>
  <dcterms:created xsi:type="dcterms:W3CDTF">2020-11-11T17:36:28Z</dcterms:created>
  <dcterms:modified xsi:type="dcterms:W3CDTF">2021-05-17T02:41:21Z</dcterms:modified>
</cp:coreProperties>
</file>